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30"/>
  </p:notesMasterIdLst>
  <p:sldIdLst>
    <p:sldId id="256" r:id="rId2"/>
    <p:sldId id="384" r:id="rId3"/>
    <p:sldId id="413" r:id="rId4"/>
    <p:sldId id="414" r:id="rId5"/>
    <p:sldId id="415" r:id="rId6"/>
    <p:sldId id="416" r:id="rId7"/>
    <p:sldId id="417" r:id="rId8"/>
    <p:sldId id="418" r:id="rId9"/>
    <p:sldId id="419" r:id="rId10"/>
    <p:sldId id="420" r:id="rId11"/>
    <p:sldId id="432" r:id="rId12"/>
    <p:sldId id="433" r:id="rId13"/>
    <p:sldId id="425" r:id="rId14"/>
    <p:sldId id="426" r:id="rId15"/>
    <p:sldId id="421" r:id="rId16"/>
    <p:sldId id="404" r:id="rId17"/>
    <p:sldId id="424" r:id="rId18"/>
    <p:sldId id="423" r:id="rId19"/>
    <p:sldId id="422" r:id="rId20"/>
    <p:sldId id="405" r:id="rId21"/>
    <p:sldId id="411" r:id="rId22"/>
    <p:sldId id="412" r:id="rId23"/>
    <p:sldId id="431" r:id="rId24"/>
    <p:sldId id="430" r:id="rId25"/>
    <p:sldId id="429" r:id="rId26"/>
    <p:sldId id="428" r:id="rId27"/>
    <p:sldId id="427" r:id="rId28"/>
    <p:sldId id="260" r:id="rId29"/>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100B0C7-CED8-4289-B550-AB77103DB8AD}" v="4" dt="2024-03-18T15:16:46.27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59" autoAdjust="0"/>
    <p:restoredTop sz="86323" autoAdjust="0"/>
  </p:normalViewPr>
  <p:slideViewPr>
    <p:cSldViewPr>
      <p:cViewPr varScale="1">
        <p:scale>
          <a:sx n="40" d="100"/>
          <a:sy n="40" d="100"/>
        </p:scale>
        <p:origin x="830" y="264"/>
      </p:cViewPr>
      <p:guideLst>
        <p:guide orient="horz" pos="2160"/>
        <p:guide pos="2880"/>
      </p:guideLst>
    </p:cSldViewPr>
  </p:slideViewPr>
  <p:outlineViewPr>
    <p:cViewPr>
      <p:scale>
        <a:sx n="33" d="100"/>
        <a:sy n="33" d="100"/>
      </p:scale>
      <p:origin x="258"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microsoft.com/office/2016/11/relationships/changesInfo" Target="changesInfos/changesInfo1.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iacomo Delledonne" userId="d2996b4dd2837473" providerId="LiveId" clId="{D100B0C7-CED8-4289-B550-AB77103DB8AD}"/>
    <pc:docChg chg="undo custSel addSld delSld modSld">
      <pc:chgData name="Giacomo Delledonne" userId="d2996b4dd2837473" providerId="LiveId" clId="{D100B0C7-CED8-4289-B550-AB77103DB8AD}" dt="2024-03-18T21:09:18.189" v="8429" actId="20577"/>
      <pc:docMkLst>
        <pc:docMk/>
      </pc:docMkLst>
      <pc:sldChg chg="modSp mod">
        <pc:chgData name="Giacomo Delledonne" userId="d2996b4dd2837473" providerId="LiveId" clId="{D100B0C7-CED8-4289-B550-AB77103DB8AD}" dt="2024-03-18T14:17:09.026" v="131" actId="790"/>
        <pc:sldMkLst>
          <pc:docMk/>
          <pc:sldMk cId="2934696554" sldId="256"/>
        </pc:sldMkLst>
        <pc:spChg chg="mod">
          <ac:chgData name="Giacomo Delledonne" userId="d2996b4dd2837473" providerId="LiveId" clId="{D100B0C7-CED8-4289-B550-AB77103DB8AD}" dt="2024-03-18T14:17:09.026" v="131" actId="790"/>
          <ac:spMkLst>
            <pc:docMk/>
            <pc:sldMk cId="2934696554" sldId="256"/>
            <ac:spMk id="2" creationId="{00000000-0000-0000-0000-000000000000}"/>
          </ac:spMkLst>
        </pc:spChg>
        <pc:spChg chg="mod">
          <ac:chgData name="Giacomo Delledonne" userId="d2996b4dd2837473" providerId="LiveId" clId="{D100B0C7-CED8-4289-B550-AB77103DB8AD}" dt="2024-03-18T14:17:01.041" v="130" actId="20577"/>
          <ac:spMkLst>
            <pc:docMk/>
            <pc:sldMk cId="2934696554" sldId="256"/>
            <ac:spMk id="3" creationId="{00000000-0000-0000-0000-000000000000}"/>
          </ac:spMkLst>
        </pc:spChg>
      </pc:sldChg>
      <pc:sldChg chg="modSp mod">
        <pc:chgData name="Giacomo Delledonne" userId="d2996b4dd2837473" providerId="LiveId" clId="{D100B0C7-CED8-4289-B550-AB77103DB8AD}" dt="2024-03-18T14:21:58.167" v="789" actId="20577"/>
        <pc:sldMkLst>
          <pc:docMk/>
          <pc:sldMk cId="2931641892" sldId="260"/>
        </pc:sldMkLst>
        <pc:spChg chg="mod">
          <ac:chgData name="Giacomo Delledonne" userId="d2996b4dd2837473" providerId="LiveId" clId="{D100B0C7-CED8-4289-B550-AB77103DB8AD}" dt="2024-03-18T14:21:58.167" v="789" actId="20577"/>
          <ac:spMkLst>
            <pc:docMk/>
            <pc:sldMk cId="2931641892" sldId="260"/>
            <ac:spMk id="4" creationId="{00000000-0000-0000-0000-000000000000}"/>
          </ac:spMkLst>
        </pc:spChg>
      </pc:sldChg>
      <pc:sldChg chg="del">
        <pc:chgData name="Giacomo Delledonne" userId="d2996b4dd2837473" providerId="LiveId" clId="{D100B0C7-CED8-4289-B550-AB77103DB8AD}" dt="2024-03-18T14:57:22.535" v="6864" actId="47"/>
        <pc:sldMkLst>
          <pc:docMk/>
          <pc:sldMk cId="3604210195" sldId="375"/>
        </pc:sldMkLst>
      </pc:sldChg>
      <pc:sldChg chg="del">
        <pc:chgData name="Giacomo Delledonne" userId="d2996b4dd2837473" providerId="LiveId" clId="{D100B0C7-CED8-4289-B550-AB77103DB8AD}" dt="2024-03-18T15:16:20.258" v="8220" actId="47"/>
        <pc:sldMkLst>
          <pc:docMk/>
          <pc:sldMk cId="3278546300" sldId="376"/>
        </pc:sldMkLst>
      </pc:sldChg>
      <pc:sldChg chg="del">
        <pc:chgData name="Giacomo Delledonne" userId="d2996b4dd2837473" providerId="LiveId" clId="{D100B0C7-CED8-4289-B550-AB77103DB8AD}" dt="2024-03-18T15:16:10.575" v="8218" actId="47"/>
        <pc:sldMkLst>
          <pc:docMk/>
          <pc:sldMk cId="2740766716" sldId="377"/>
        </pc:sldMkLst>
      </pc:sldChg>
      <pc:sldChg chg="modSp mod">
        <pc:chgData name="Giacomo Delledonne" userId="d2996b4dd2837473" providerId="LiveId" clId="{D100B0C7-CED8-4289-B550-AB77103DB8AD}" dt="2024-03-18T14:21:43.290" v="756" actId="114"/>
        <pc:sldMkLst>
          <pc:docMk/>
          <pc:sldMk cId="2307267778" sldId="384"/>
        </pc:sldMkLst>
        <pc:spChg chg="mod">
          <ac:chgData name="Giacomo Delledonne" userId="d2996b4dd2837473" providerId="LiveId" clId="{D100B0C7-CED8-4289-B550-AB77103DB8AD}" dt="2024-03-18T14:19:20.504" v="151" actId="20577"/>
          <ac:spMkLst>
            <pc:docMk/>
            <pc:sldMk cId="2307267778" sldId="384"/>
            <ac:spMk id="2" creationId="{00000000-0000-0000-0000-000000000000}"/>
          </ac:spMkLst>
        </pc:spChg>
        <pc:spChg chg="mod">
          <ac:chgData name="Giacomo Delledonne" userId="d2996b4dd2837473" providerId="LiveId" clId="{D100B0C7-CED8-4289-B550-AB77103DB8AD}" dt="2024-03-18T14:21:43.290" v="756" actId="114"/>
          <ac:spMkLst>
            <pc:docMk/>
            <pc:sldMk cId="2307267778" sldId="384"/>
            <ac:spMk id="3" creationId="{00000000-0000-0000-0000-000000000000}"/>
          </ac:spMkLst>
        </pc:spChg>
      </pc:sldChg>
      <pc:sldChg chg="del">
        <pc:chgData name="Giacomo Delledonne" userId="d2996b4dd2837473" providerId="LiveId" clId="{D100B0C7-CED8-4289-B550-AB77103DB8AD}" dt="2024-03-18T14:57:19.261" v="6863" actId="47"/>
        <pc:sldMkLst>
          <pc:docMk/>
          <pc:sldMk cId="1671836607" sldId="385"/>
        </pc:sldMkLst>
      </pc:sldChg>
      <pc:sldChg chg="del">
        <pc:chgData name="Giacomo Delledonne" userId="d2996b4dd2837473" providerId="LiveId" clId="{D100B0C7-CED8-4289-B550-AB77103DB8AD}" dt="2024-03-18T15:16:15.421" v="8219" actId="47"/>
        <pc:sldMkLst>
          <pc:docMk/>
          <pc:sldMk cId="1365686689" sldId="402"/>
        </pc:sldMkLst>
      </pc:sldChg>
      <pc:sldChg chg="del">
        <pc:chgData name="Giacomo Delledonne" userId="d2996b4dd2837473" providerId="LiveId" clId="{D100B0C7-CED8-4289-B550-AB77103DB8AD}" dt="2024-03-18T15:16:08.190" v="8217" actId="47"/>
        <pc:sldMkLst>
          <pc:docMk/>
          <pc:sldMk cId="1154961972" sldId="403"/>
        </pc:sldMkLst>
      </pc:sldChg>
      <pc:sldChg chg="modSp add mod">
        <pc:chgData name="Giacomo Delledonne" userId="d2996b4dd2837473" providerId="LiveId" clId="{D100B0C7-CED8-4289-B550-AB77103DB8AD}" dt="2024-03-18T15:19:18.367" v="8299" actId="20577"/>
        <pc:sldMkLst>
          <pc:docMk/>
          <pc:sldMk cId="631101824" sldId="404"/>
        </pc:sldMkLst>
        <pc:spChg chg="mod">
          <ac:chgData name="Giacomo Delledonne" userId="d2996b4dd2837473" providerId="LiveId" clId="{D100B0C7-CED8-4289-B550-AB77103DB8AD}" dt="2024-03-18T15:16:52.556" v="8256" actId="20577"/>
          <ac:spMkLst>
            <pc:docMk/>
            <pc:sldMk cId="631101824" sldId="404"/>
            <ac:spMk id="2" creationId="{00000000-0000-0000-0000-000000000000}"/>
          </ac:spMkLst>
        </pc:spChg>
        <pc:spChg chg="mod">
          <ac:chgData name="Giacomo Delledonne" userId="d2996b4dd2837473" providerId="LiveId" clId="{D100B0C7-CED8-4289-B550-AB77103DB8AD}" dt="2024-03-18T15:19:18.367" v="8299" actId="20577"/>
          <ac:spMkLst>
            <pc:docMk/>
            <pc:sldMk cId="631101824" sldId="404"/>
            <ac:spMk id="3" creationId="{00000000-0000-0000-0000-000000000000}"/>
          </ac:spMkLst>
        </pc:spChg>
      </pc:sldChg>
      <pc:sldChg chg="del">
        <pc:chgData name="Giacomo Delledonne" userId="d2996b4dd2837473" providerId="LiveId" clId="{D100B0C7-CED8-4289-B550-AB77103DB8AD}" dt="2024-03-18T15:16:26.743" v="8221" actId="2696"/>
        <pc:sldMkLst>
          <pc:docMk/>
          <pc:sldMk cId="1177600777" sldId="404"/>
        </pc:sldMkLst>
      </pc:sldChg>
      <pc:sldChg chg="modSp mod">
        <pc:chgData name="Giacomo Delledonne" userId="d2996b4dd2837473" providerId="LiveId" clId="{D100B0C7-CED8-4289-B550-AB77103DB8AD}" dt="2024-03-18T14:58:45.399" v="7290" actId="6549"/>
        <pc:sldMkLst>
          <pc:docMk/>
          <pc:sldMk cId="458547602" sldId="405"/>
        </pc:sldMkLst>
        <pc:spChg chg="mod">
          <ac:chgData name="Giacomo Delledonne" userId="d2996b4dd2837473" providerId="LiveId" clId="{D100B0C7-CED8-4289-B550-AB77103DB8AD}" dt="2024-03-18T14:57:45.250" v="6939" actId="20577"/>
          <ac:spMkLst>
            <pc:docMk/>
            <pc:sldMk cId="458547602" sldId="405"/>
            <ac:spMk id="2" creationId="{00000000-0000-0000-0000-000000000000}"/>
          </ac:spMkLst>
        </pc:spChg>
        <pc:spChg chg="mod">
          <ac:chgData name="Giacomo Delledonne" userId="d2996b4dd2837473" providerId="LiveId" clId="{D100B0C7-CED8-4289-B550-AB77103DB8AD}" dt="2024-03-18T14:58:45.399" v="7290" actId="6549"/>
          <ac:spMkLst>
            <pc:docMk/>
            <pc:sldMk cId="458547602" sldId="405"/>
            <ac:spMk id="3" creationId="{00000000-0000-0000-0000-000000000000}"/>
          </ac:spMkLst>
        </pc:spChg>
      </pc:sldChg>
      <pc:sldChg chg="del">
        <pc:chgData name="Giacomo Delledonne" userId="d2996b4dd2837473" providerId="LiveId" clId="{D100B0C7-CED8-4289-B550-AB77103DB8AD}" dt="2024-03-18T15:05:23" v="7418" actId="47"/>
        <pc:sldMkLst>
          <pc:docMk/>
          <pc:sldMk cId="2647705460" sldId="406"/>
        </pc:sldMkLst>
      </pc:sldChg>
      <pc:sldChg chg="del">
        <pc:chgData name="Giacomo Delledonne" userId="d2996b4dd2837473" providerId="LiveId" clId="{D100B0C7-CED8-4289-B550-AB77103DB8AD}" dt="2024-03-18T15:04:14.611" v="7398" actId="47"/>
        <pc:sldMkLst>
          <pc:docMk/>
          <pc:sldMk cId="939239911" sldId="407"/>
        </pc:sldMkLst>
      </pc:sldChg>
      <pc:sldChg chg="del">
        <pc:chgData name="Giacomo Delledonne" userId="d2996b4dd2837473" providerId="LiveId" clId="{D100B0C7-CED8-4289-B550-AB77103DB8AD}" dt="2024-03-18T15:02:51.339" v="7362" actId="47"/>
        <pc:sldMkLst>
          <pc:docMk/>
          <pc:sldMk cId="1746727930" sldId="408"/>
        </pc:sldMkLst>
      </pc:sldChg>
      <pc:sldChg chg="modSp del mod">
        <pc:chgData name="Giacomo Delledonne" userId="d2996b4dd2837473" providerId="LiveId" clId="{D100B0C7-CED8-4289-B550-AB77103DB8AD}" dt="2024-03-18T15:10:52.807" v="7460" actId="47"/>
        <pc:sldMkLst>
          <pc:docMk/>
          <pc:sldMk cId="1641071708" sldId="409"/>
        </pc:sldMkLst>
        <pc:spChg chg="mod">
          <ac:chgData name="Giacomo Delledonne" userId="d2996b4dd2837473" providerId="LiveId" clId="{D100B0C7-CED8-4289-B550-AB77103DB8AD}" dt="2024-03-18T15:10:12.638" v="7459" actId="20577"/>
          <ac:spMkLst>
            <pc:docMk/>
            <pc:sldMk cId="1641071708" sldId="409"/>
            <ac:spMk id="2" creationId="{00000000-0000-0000-0000-000000000000}"/>
          </ac:spMkLst>
        </pc:spChg>
        <pc:spChg chg="mod">
          <ac:chgData name="Giacomo Delledonne" userId="d2996b4dd2837473" providerId="LiveId" clId="{D100B0C7-CED8-4289-B550-AB77103DB8AD}" dt="2024-03-18T15:06:21.121" v="7428" actId="113"/>
          <ac:spMkLst>
            <pc:docMk/>
            <pc:sldMk cId="1641071708" sldId="409"/>
            <ac:spMk id="3" creationId="{00000000-0000-0000-0000-000000000000}"/>
          </ac:spMkLst>
        </pc:spChg>
      </pc:sldChg>
      <pc:sldChg chg="del">
        <pc:chgData name="Giacomo Delledonne" userId="d2996b4dd2837473" providerId="LiveId" clId="{D100B0C7-CED8-4289-B550-AB77103DB8AD}" dt="2024-03-18T15:09:57.248" v="7429" actId="47"/>
        <pc:sldMkLst>
          <pc:docMk/>
          <pc:sldMk cId="618544055" sldId="410"/>
        </pc:sldMkLst>
      </pc:sldChg>
      <pc:sldChg chg="modSp mod">
        <pc:chgData name="Giacomo Delledonne" userId="d2996b4dd2837473" providerId="LiveId" clId="{D100B0C7-CED8-4289-B550-AB77103DB8AD}" dt="2024-03-18T15:11:08.612" v="7537" actId="20577"/>
        <pc:sldMkLst>
          <pc:docMk/>
          <pc:sldMk cId="892117062" sldId="411"/>
        </pc:sldMkLst>
        <pc:spChg chg="mod">
          <ac:chgData name="Giacomo Delledonne" userId="d2996b4dd2837473" providerId="LiveId" clId="{D100B0C7-CED8-4289-B550-AB77103DB8AD}" dt="2024-03-18T15:11:08.612" v="7537" actId="20577"/>
          <ac:spMkLst>
            <pc:docMk/>
            <pc:sldMk cId="892117062" sldId="411"/>
            <ac:spMk id="2" creationId="{00000000-0000-0000-0000-000000000000}"/>
          </ac:spMkLst>
        </pc:spChg>
      </pc:sldChg>
      <pc:sldChg chg="modSp mod">
        <pc:chgData name="Giacomo Delledonne" userId="d2996b4dd2837473" providerId="LiveId" clId="{D100B0C7-CED8-4289-B550-AB77103DB8AD}" dt="2024-03-18T15:10:58.390" v="7489" actId="20577"/>
        <pc:sldMkLst>
          <pc:docMk/>
          <pc:sldMk cId="3258353764" sldId="412"/>
        </pc:sldMkLst>
        <pc:spChg chg="mod">
          <ac:chgData name="Giacomo Delledonne" userId="d2996b4dd2837473" providerId="LiveId" clId="{D100B0C7-CED8-4289-B550-AB77103DB8AD}" dt="2024-03-18T15:10:58.390" v="7489" actId="20577"/>
          <ac:spMkLst>
            <pc:docMk/>
            <pc:sldMk cId="3258353764" sldId="412"/>
            <ac:spMk id="2" creationId="{00000000-0000-0000-0000-000000000000}"/>
          </ac:spMkLst>
        </pc:spChg>
      </pc:sldChg>
      <pc:sldChg chg="modSp add mod">
        <pc:chgData name="Giacomo Delledonne" userId="d2996b4dd2837473" providerId="LiveId" clId="{D100B0C7-CED8-4289-B550-AB77103DB8AD}" dt="2024-03-18T14:24:10.923" v="1017" actId="20577"/>
        <pc:sldMkLst>
          <pc:docMk/>
          <pc:sldMk cId="449242781" sldId="413"/>
        </pc:sldMkLst>
        <pc:spChg chg="mod">
          <ac:chgData name="Giacomo Delledonne" userId="d2996b4dd2837473" providerId="LiveId" clId="{D100B0C7-CED8-4289-B550-AB77103DB8AD}" dt="2024-03-18T14:22:14.928" v="810" actId="20577"/>
          <ac:spMkLst>
            <pc:docMk/>
            <pc:sldMk cId="449242781" sldId="413"/>
            <ac:spMk id="2" creationId="{00000000-0000-0000-0000-000000000000}"/>
          </ac:spMkLst>
        </pc:spChg>
        <pc:spChg chg="mod">
          <ac:chgData name="Giacomo Delledonne" userId="d2996b4dd2837473" providerId="LiveId" clId="{D100B0C7-CED8-4289-B550-AB77103DB8AD}" dt="2024-03-18T14:24:10.923" v="1017" actId="20577"/>
          <ac:spMkLst>
            <pc:docMk/>
            <pc:sldMk cId="449242781" sldId="413"/>
            <ac:spMk id="3" creationId="{00000000-0000-0000-0000-000000000000}"/>
          </ac:spMkLst>
        </pc:spChg>
      </pc:sldChg>
      <pc:sldChg chg="modSp add mod">
        <pc:chgData name="Giacomo Delledonne" userId="d2996b4dd2837473" providerId="LiveId" clId="{D100B0C7-CED8-4289-B550-AB77103DB8AD}" dt="2024-03-18T14:25:04.953" v="1283" actId="20577"/>
        <pc:sldMkLst>
          <pc:docMk/>
          <pc:sldMk cId="254791038" sldId="414"/>
        </pc:sldMkLst>
        <pc:spChg chg="mod">
          <ac:chgData name="Giacomo Delledonne" userId="d2996b4dd2837473" providerId="LiveId" clId="{D100B0C7-CED8-4289-B550-AB77103DB8AD}" dt="2024-03-18T14:24:36.428" v="1045" actId="20577"/>
          <ac:spMkLst>
            <pc:docMk/>
            <pc:sldMk cId="254791038" sldId="414"/>
            <ac:spMk id="2" creationId="{00000000-0000-0000-0000-000000000000}"/>
          </ac:spMkLst>
        </pc:spChg>
        <pc:spChg chg="mod">
          <ac:chgData name="Giacomo Delledonne" userId="d2996b4dd2837473" providerId="LiveId" clId="{D100B0C7-CED8-4289-B550-AB77103DB8AD}" dt="2024-03-18T14:25:04.953" v="1283" actId="20577"/>
          <ac:spMkLst>
            <pc:docMk/>
            <pc:sldMk cId="254791038" sldId="414"/>
            <ac:spMk id="3" creationId="{00000000-0000-0000-0000-000000000000}"/>
          </ac:spMkLst>
        </pc:spChg>
      </pc:sldChg>
      <pc:sldChg chg="modSp add mod">
        <pc:chgData name="Giacomo Delledonne" userId="d2996b4dd2837473" providerId="LiveId" clId="{D100B0C7-CED8-4289-B550-AB77103DB8AD}" dt="2024-03-18T21:09:18.189" v="8429" actId="20577"/>
        <pc:sldMkLst>
          <pc:docMk/>
          <pc:sldMk cId="3455789348" sldId="415"/>
        </pc:sldMkLst>
        <pc:spChg chg="mod">
          <ac:chgData name="Giacomo Delledonne" userId="d2996b4dd2837473" providerId="LiveId" clId="{D100B0C7-CED8-4289-B550-AB77103DB8AD}" dt="2024-03-18T14:27:06.247" v="1299" actId="20577"/>
          <ac:spMkLst>
            <pc:docMk/>
            <pc:sldMk cId="3455789348" sldId="415"/>
            <ac:spMk id="2" creationId="{00000000-0000-0000-0000-000000000000}"/>
          </ac:spMkLst>
        </pc:spChg>
        <pc:spChg chg="mod">
          <ac:chgData name="Giacomo Delledonne" userId="d2996b4dd2837473" providerId="LiveId" clId="{D100B0C7-CED8-4289-B550-AB77103DB8AD}" dt="2024-03-18T21:09:18.189" v="8429" actId="20577"/>
          <ac:spMkLst>
            <pc:docMk/>
            <pc:sldMk cId="3455789348" sldId="415"/>
            <ac:spMk id="3" creationId="{00000000-0000-0000-0000-000000000000}"/>
          </ac:spMkLst>
        </pc:spChg>
      </pc:sldChg>
      <pc:sldChg chg="modSp add mod">
        <pc:chgData name="Giacomo Delledonne" userId="d2996b4dd2837473" providerId="LiveId" clId="{D100B0C7-CED8-4289-B550-AB77103DB8AD}" dt="2024-03-18T14:31:21.447" v="2252" actId="313"/>
        <pc:sldMkLst>
          <pc:docMk/>
          <pc:sldMk cId="4260128847" sldId="416"/>
        </pc:sldMkLst>
        <pc:spChg chg="mod">
          <ac:chgData name="Giacomo Delledonne" userId="d2996b4dd2837473" providerId="LiveId" clId="{D100B0C7-CED8-4289-B550-AB77103DB8AD}" dt="2024-03-18T14:30:00.188" v="1886" actId="20577"/>
          <ac:spMkLst>
            <pc:docMk/>
            <pc:sldMk cId="4260128847" sldId="416"/>
            <ac:spMk id="2" creationId="{00000000-0000-0000-0000-000000000000}"/>
          </ac:spMkLst>
        </pc:spChg>
        <pc:spChg chg="mod">
          <ac:chgData name="Giacomo Delledonne" userId="d2996b4dd2837473" providerId="LiveId" clId="{D100B0C7-CED8-4289-B550-AB77103DB8AD}" dt="2024-03-18T14:31:21.447" v="2252" actId="313"/>
          <ac:spMkLst>
            <pc:docMk/>
            <pc:sldMk cId="4260128847" sldId="416"/>
            <ac:spMk id="3" creationId="{00000000-0000-0000-0000-000000000000}"/>
          </ac:spMkLst>
        </pc:spChg>
      </pc:sldChg>
      <pc:sldChg chg="modSp add mod">
        <pc:chgData name="Giacomo Delledonne" userId="d2996b4dd2837473" providerId="LiveId" clId="{D100B0C7-CED8-4289-B550-AB77103DB8AD}" dt="2024-03-18T14:32:48.806" v="2687" actId="20577"/>
        <pc:sldMkLst>
          <pc:docMk/>
          <pc:sldMk cId="2135128624" sldId="417"/>
        </pc:sldMkLst>
        <pc:spChg chg="mod">
          <ac:chgData name="Giacomo Delledonne" userId="d2996b4dd2837473" providerId="LiveId" clId="{D100B0C7-CED8-4289-B550-AB77103DB8AD}" dt="2024-03-18T14:31:40.601" v="2289" actId="20577"/>
          <ac:spMkLst>
            <pc:docMk/>
            <pc:sldMk cId="2135128624" sldId="417"/>
            <ac:spMk id="2" creationId="{00000000-0000-0000-0000-000000000000}"/>
          </ac:spMkLst>
        </pc:spChg>
        <pc:spChg chg="mod">
          <ac:chgData name="Giacomo Delledonne" userId="d2996b4dd2837473" providerId="LiveId" clId="{D100B0C7-CED8-4289-B550-AB77103DB8AD}" dt="2024-03-18T14:32:48.806" v="2687" actId="20577"/>
          <ac:spMkLst>
            <pc:docMk/>
            <pc:sldMk cId="2135128624" sldId="417"/>
            <ac:spMk id="3" creationId="{00000000-0000-0000-0000-000000000000}"/>
          </ac:spMkLst>
        </pc:spChg>
      </pc:sldChg>
      <pc:sldChg chg="modSp add mod">
        <pc:chgData name="Giacomo Delledonne" userId="d2996b4dd2837473" providerId="LiveId" clId="{D100B0C7-CED8-4289-B550-AB77103DB8AD}" dt="2024-03-18T14:34:12.131" v="3205" actId="20577"/>
        <pc:sldMkLst>
          <pc:docMk/>
          <pc:sldMk cId="2765229072" sldId="418"/>
        </pc:sldMkLst>
        <pc:spChg chg="mod">
          <ac:chgData name="Giacomo Delledonne" userId="d2996b4dd2837473" providerId="LiveId" clId="{D100B0C7-CED8-4289-B550-AB77103DB8AD}" dt="2024-03-18T14:33:09.113" v="2760" actId="20577"/>
          <ac:spMkLst>
            <pc:docMk/>
            <pc:sldMk cId="2765229072" sldId="418"/>
            <ac:spMk id="2" creationId="{00000000-0000-0000-0000-000000000000}"/>
          </ac:spMkLst>
        </pc:spChg>
        <pc:spChg chg="mod">
          <ac:chgData name="Giacomo Delledonne" userId="d2996b4dd2837473" providerId="LiveId" clId="{D100B0C7-CED8-4289-B550-AB77103DB8AD}" dt="2024-03-18T14:34:12.131" v="3205" actId="20577"/>
          <ac:spMkLst>
            <pc:docMk/>
            <pc:sldMk cId="2765229072" sldId="418"/>
            <ac:spMk id="3" creationId="{00000000-0000-0000-0000-000000000000}"/>
          </ac:spMkLst>
        </pc:spChg>
      </pc:sldChg>
      <pc:sldChg chg="modSp add mod">
        <pc:chgData name="Giacomo Delledonne" userId="d2996b4dd2837473" providerId="LiveId" clId="{D100B0C7-CED8-4289-B550-AB77103DB8AD}" dt="2024-03-18T14:36:36.929" v="3957" actId="20577"/>
        <pc:sldMkLst>
          <pc:docMk/>
          <pc:sldMk cId="2277398359" sldId="419"/>
        </pc:sldMkLst>
        <pc:spChg chg="mod">
          <ac:chgData name="Giacomo Delledonne" userId="d2996b4dd2837473" providerId="LiveId" clId="{D100B0C7-CED8-4289-B550-AB77103DB8AD}" dt="2024-03-18T14:35:05.017" v="3249" actId="20577"/>
          <ac:spMkLst>
            <pc:docMk/>
            <pc:sldMk cId="2277398359" sldId="419"/>
            <ac:spMk id="2" creationId="{00000000-0000-0000-0000-000000000000}"/>
          </ac:spMkLst>
        </pc:spChg>
        <pc:spChg chg="mod">
          <ac:chgData name="Giacomo Delledonne" userId="d2996b4dd2837473" providerId="LiveId" clId="{D100B0C7-CED8-4289-B550-AB77103DB8AD}" dt="2024-03-18T14:36:36.929" v="3957" actId="20577"/>
          <ac:spMkLst>
            <pc:docMk/>
            <pc:sldMk cId="2277398359" sldId="419"/>
            <ac:spMk id="3" creationId="{00000000-0000-0000-0000-000000000000}"/>
          </ac:spMkLst>
        </pc:spChg>
      </pc:sldChg>
      <pc:sldChg chg="modSp add mod">
        <pc:chgData name="Giacomo Delledonne" userId="d2996b4dd2837473" providerId="LiveId" clId="{D100B0C7-CED8-4289-B550-AB77103DB8AD}" dt="2024-03-18T14:38:43.953" v="4573" actId="20577"/>
        <pc:sldMkLst>
          <pc:docMk/>
          <pc:sldMk cId="2362558151" sldId="420"/>
        </pc:sldMkLst>
        <pc:spChg chg="mod">
          <ac:chgData name="Giacomo Delledonne" userId="d2996b4dd2837473" providerId="LiveId" clId="{D100B0C7-CED8-4289-B550-AB77103DB8AD}" dt="2024-03-18T14:36:50.056" v="3977" actId="20577"/>
          <ac:spMkLst>
            <pc:docMk/>
            <pc:sldMk cId="2362558151" sldId="420"/>
            <ac:spMk id="2" creationId="{00000000-0000-0000-0000-000000000000}"/>
          </ac:spMkLst>
        </pc:spChg>
        <pc:spChg chg="mod">
          <ac:chgData name="Giacomo Delledonne" userId="d2996b4dd2837473" providerId="LiveId" clId="{D100B0C7-CED8-4289-B550-AB77103DB8AD}" dt="2024-03-18T14:38:43.953" v="4573" actId="20577"/>
          <ac:spMkLst>
            <pc:docMk/>
            <pc:sldMk cId="2362558151" sldId="420"/>
            <ac:spMk id="3" creationId="{00000000-0000-0000-0000-000000000000}"/>
          </ac:spMkLst>
        </pc:spChg>
      </pc:sldChg>
      <pc:sldChg chg="modSp add mod">
        <pc:chgData name="Giacomo Delledonne" userId="d2996b4dd2837473" providerId="LiveId" clId="{D100B0C7-CED8-4289-B550-AB77103DB8AD}" dt="2024-03-18T14:56:58.411" v="6862" actId="115"/>
        <pc:sldMkLst>
          <pc:docMk/>
          <pc:sldMk cId="1094892135" sldId="421"/>
        </pc:sldMkLst>
        <pc:spChg chg="mod">
          <ac:chgData name="Giacomo Delledonne" userId="d2996b4dd2837473" providerId="LiveId" clId="{D100B0C7-CED8-4289-B550-AB77103DB8AD}" dt="2024-03-18T14:55:56.633" v="6614" actId="20577"/>
          <ac:spMkLst>
            <pc:docMk/>
            <pc:sldMk cId="1094892135" sldId="421"/>
            <ac:spMk id="2" creationId="{00000000-0000-0000-0000-000000000000}"/>
          </ac:spMkLst>
        </pc:spChg>
        <pc:spChg chg="mod">
          <ac:chgData name="Giacomo Delledonne" userId="d2996b4dd2837473" providerId="LiveId" clId="{D100B0C7-CED8-4289-B550-AB77103DB8AD}" dt="2024-03-18T14:56:58.411" v="6862" actId="115"/>
          <ac:spMkLst>
            <pc:docMk/>
            <pc:sldMk cId="1094892135" sldId="421"/>
            <ac:spMk id="3" creationId="{00000000-0000-0000-0000-000000000000}"/>
          </ac:spMkLst>
        </pc:spChg>
      </pc:sldChg>
      <pc:sldChg chg="add">
        <pc:chgData name="Giacomo Delledonne" userId="d2996b4dd2837473" providerId="LiveId" clId="{D100B0C7-CED8-4289-B550-AB77103DB8AD}" dt="2024-03-18T14:40:59.636" v="5029" actId="2890"/>
        <pc:sldMkLst>
          <pc:docMk/>
          <pc:sldMk cId="194639267" sldId="422"/>
        </pc:sldMkLst>
      </pc:sldChg>
      <pc:sldChg chg="add">
        <pc:chgData name="Giacomo Delledonne" userId="d2996b4dd2837473" providerId="LiveId" clId="{D100B0C7-CED8-4289-B550-AB77103DB8AD}" dt="2024-03-18T14:47:08.118" v="5453" actId="2890"/>
        <pc:sldMkLst>
          <pc:docMk/>
          <pc:sldMk cId="3238099819" sldId="423"/>
        </pc:sldMkLst>
      </pc:sldChg>
      <pc:sldChg chg="add">
        <pc:chgData name="Giacomo Delledonne" userId="d2996b4dd2837473" providerId="LiveId" clId="{D100B0C7-CED8-4289-B550-AB77103DB8AD}" dt="2024-03-18T14:50:16.462" v="5625" actId="2890"/>
        <pc:sldMkLst>
          <pc:docMk/>
          <pc:sldMk cId="4151084598" sldId="424"/>
        </pc:sldMkLst>
      </pc:sldChg>
      <pc:sldChg chg="modSp add mod">
        <pc:chgData name="Giacomo Delledonne" userId="d2996b4dd2837473" providerId="LiveId" clId="{D100B0C7-CED8-4289-B550-AB77103DB8AD}" dt="2024-03-18T14:52:02.485" v="6138" actId="20577"/>
        <pc:sldMkLst>
          <pc:docMk/>
          <pc:sldMk cId="3450590790" sldId="425"/>
        </pc:sldMkLst>
        <pc:spChg chg="mod">
          <ac:chgData name="Giacomo Delledonne" userId="d2996b4dd2837473" providerId="LiveId" clId="{D100B0C7-CED8-4289-B550-AB77103DB8AD}" dt="2024-03-18T14:50:58.513" v="5760" actId="20577"/>
          <ac:spMkLst>
            <pc:docMk/>
            <pc:sldMk cId="3450590790" sldId="425"/>
            <ac:spMk id="2" creationId="{00000000-0000-0000-0000-000000000000}"/>
          </ac:spMkLst>
        </pc:spChg>
        <pc:spChg chg="mod">
          <ac:chgData name="Giacomo Delledonne" userId="d2996b4dd2837473" providerId="LiveId" clId="{D100B0C7-CED8-4289-B550-AB77103DB8AD}" dt="2024-03-18T14:52:02.485" v="6138" actId="20577"/>
          <ac:spMkLst>
            <pc:docMk/>
            <pc:sldMk cId="3450590790" sldId="425"/>
            <ac:spMk id="3" creationId="{00000000-0000-0000-0000-000000000000}"/>
          </ac:spMkLst>
        </pc:spChg>
      </pc:sldChg>
      <pc:sldChg chg="addSp modSp add mod">
        <pc:chgData name="Giacomo Delledonne" userId="d2996b4dd2837473" providerId="LiveId" clId="{D100B0C7-CED8-4289-B550-AB77103DB8AD}" dt="2024-03-18T14:55:41.106" v="6605" actId="6549"/>
        <pc:sldMkLst>
          <pc:docMk/>
          <pc:sldMk cId="3977619831" sldId="426"/>
        </pc:sldMkLst>
        <pc:spChg chg="mod">
          <ac:chgData name="Giacomo Delledonne" userId="d2996b4dd2837473" providerId="LiveId" clId="{D100B0C7-CED8-4289-B550-AB77103DB8AD}" dt="2024-03-18T14:52:15.930" v="6155" actId="20577"/>
          <ac:spMkLst>
            <pc:docMk/>
            <pc:sldMk cId="3977619831" sldId="426"/>
            <ac:spMk id="2" creationId="{00000000-0000-0000-0000-000000000000}"/>
          </ac:spMkLst>
        </pc:spChg>
        <pc:spChg chg="mod">
          <ac:chgData name="Giacomo Delledonne" userId="d2996b4dd2837473" providerId="LiveId" clId="{D100B0C7-CED8-4289-B550-AB77103DB8AD}" dt="2024-03-18T14:55:41.106" v="6605" actId="6549"/>
          <ac:spMkLst>
            <pc:docMk/>
            <pc:sldMk cId="3977619831" sldId="426"/>
            <ac:spMk id="3" creationId="{00000000-0000-0000-0000-000000000000}"/>
          </ac:spMkLst>
        </pc:spChg>
        <pc:graphicFrameChg chg="add mod">
          <ac:chgData name="Giacomo Delledonne" userId="d2996b4dd2837473" providerId="LiveId" clId="{D100B0C7-CED8-4289-B550-AB77103DB8AD}" dt="2024-03-18T14:54:02.499" v="6450"/>
          <ac:graphicFrameMkLst>
            <pc:docMk/>
            <pc:sldMk cId="3977619831" sldId="426"/>
            <ac:graphicFrameMk id="4" creationId="{F5D9D39C-69A0-9A4F-FE66-209E15C8570B}"/>
          </ac:graphicFrameMkLst>
        </pc:graphicFrameChg>
        <pc:graphicFrameChg chg="add mod">
          <ac:chgData name="Giacomo Delledonne" userId="d2996b4dd2837473" providerId="LiveId" clId="{D100B0C7-CED8-4289-B550-AB77103DB8AD}" dt="2024-03-18T14:54:02.499" v="6450"/>
          <ac:graphicFrameMkLst>
            <pc:docMk/>
            <pc:sldMk cId="3977619831" sldId="426"/>
            <ac:graphicFrameMk id="5" creationId="{818EE276-49E7-7882-960C-458B61BC9271}"/>
          </ac:graphicFrameMkLst>
        </pc:graphicFrameChg>
        <pc:graphicFrameChg chg="add mod">
          <ac:chgData name="Giacomo Delledonne" userId="d2996b4dd2837473" providerId="LiveId" clId="{D100B0C7-CED8-4289-B550-AB77103DB8AD}" dt="2024-03-18T14:54:02.499" v="6450"/>
          <ac:graphicFrameMkLst>
            <pc:docMk/>
            <pc:sldMk cId="3977619831" sldId="426"/>
            <ac:graphicFrameMk id="6" creationId="{C76B1543-A2BC-2B98-7298-4C51A038D6A4}"/>
          </ac:graphicFrameMkLst>
        </pc:graphicFrameChg>
      </pc:sldChg>
      <pc:sldChg chg="add">
        <pc:chgData name="Giacomo Delledonne" userId="d2996b4dd2837473" providerId="LiveId" clId="{D100B0C7-CED8-4289-B550-AB77103DB8AD}" dt="2024-03-18T15:01:53.506" v="7342" actId="2890"/>
        <pc:sldMkLst>
          <pc:docMk/>
          <pc:sldMk cId="3464706899" sldId="427"/>
        </pc:sldMkLst>
      </pc:sldChg>
      <pc:sldChg chg="add">
        <pc:chgData name="Giacomo Delledonne" userId="d2996b4dd2837473" providerId="LiveId" clId="{D100B0C7-CED8-4289-B550-AB77103DB8AD}" dt="2024-03-18T15:02:55.408" v="7363" actId="2890"/>
        <pc:sldMkLst>
          <pc:docMk/>
          <pc:sldMk cId="1668496199" sldId="428"/>
        </pc:sldMkLst>
      </pc:sldChg>
      <pc:sldChg chg="add">
        <pc:chgData name="Giacomo Delledonne" userId="d2996b4dd2837473" providerId="LiveId" clId="{D100B0C7-CED8-4289-B550-AB77103DB8AD}" dt="2024-03-18T15:04:18.633" v="7399" actId="2890"/>
        <pc:sldMkLst>
          <pc:docMk/>
          <pc:sldMk cId="2021065375" sldId="429"/>
        </pc:sldMkLst>
      </pc:sldChg>
      <pc:sldChg chg="add">
        <pc:chgData name="Giacomo Delledonne" userId="d2996b4dd2837473" providerId="LiveId" clId="{D100B0C7-CED8-4289-B550-AB77103DB8AD}" dt="2024-03-18T15:05:29.372" v="7419" actId="2890"/>
        <pc:sldMkLst>
          <pc:docMk/>
          <pc:sldMk cId="759736668" sldId="430"/>
        </pc:sldMkLst>
      </pc:sldChg>
      <pc:sldChg chg="add">
        <pc:chgData name="Giacomo Delledonne" userId="d2996b4dd2837473" providerId="LiveId" clId="{D100B0C7-CED8-4289-B550-AB77103DB8AD}" dt="2024-03-18T15:10:03.271" v="7430" actId="2890"/>
        <pc:sldMkLst>
          <pc:docMk/>
          <pc:sldMk cId="2058515577" sldId="431"/>
        </pc:sldMkLst>
      </pc:sldChg>
      <pc:sldChg chg="modSp add mod">
        <pc:chgData name="Giacomo Delledonne" userId="d2996b4dd2837473" providerId="LiveId" clId="{D100B0C7-CED8-4289-B550-AB77103DB8AD}" dt="2024-03-18T15:14:35.942" v="8216" actId="20577"/>
        <pc:sldMkLst>
          <pc:docMk/>
          <pc:sldMk cId="1282457389" sldId="432"/>
        </pc:sldMkLst>
        <pc:spChg chg="mod">
          <ac:chgData name="Giacomo Delledonne" userId="d2996b4dd2837473" providerId="LiveId" clId="{D100B0C7-CED8-4289-B550-AB77103DB8AD}" dt="2024-03-18T15:11:42.699" v="7570" actId="20577"/>
          <ac:spMkLst>
            <pc:docMk/>
            <pc:sldMk cId="1282457389" sldId="432"/>
            <ac:spMk id="2" creationId="{00000000-0000-0000-0000-000000000000}"/>
          </ac:spMkLst>
        </pc:spChg>
        <pc:spChg chg="mod">
          <ac:chgData name="Giacomo Delledonne" userId="d2996b4dd2837473" providerId="LiveId" clId="{D100B0C7-CED8-4289-B550-AB77103DB8AD}" dt="2024-03-18T15:14:35.942" v="8216" actId="20577"/>
          <ac:spMkLst>
            <pc:docMk/>
            <pc:sldMk cId="1282457389" sldId="432"/>
            <ac:spMk id="3" creationId="{00000000-0000-0000-0000-000000000000}"/>
          </ac:spMkLst>
        </pc:spChg>
      </pc:sldChg>
      <pc:sldChg chg="add del">
        <pc:chgData name="Giacomo Delledonne" userId="d2996b4dd2837473" providerId="LiveId" clId="{D100B0C7-CED8-4289-B550-AB77103DB8AD}" dt="2024-03-18T15:16:42.724" v="8223" actId="2890"/>
        <pc:sldMkLst>
          <pc:docMk/>
          <pc:sldMk cId="1793278382" sldId="433"/>
        </pc:sldMkLst>
      </pc:sldChg>
      <pc:sldChg chg="modSp add mod">
        <pc:chgData name="Giacomo Delledonne" userId="d2996b4dd2837473" providerId="LiveId" clId="{D100B0C7-CED8-4289-B550-AB77103DB8AD}" dt="2024-03-18T15:25:45.915" v="8428" actId="113"/>
        <pc:sldMkLst>
          <pc:docMk/>
          <pc:sldMk cId="3389746231" sldId="433"/>
        </pc:sldMkLst>
        <pc:spChg chg="mod">
          <ac:chgData name="Giacomo Delledonne" userId="d2996b4dd2837473" providerId="LiveId" clId="{D100B0C7-CED8-4289-B550-AB77103DB8AD}" dt="2024-03-18T15:24:31.110" v="8343" actId="20577"/>
          <ac:spMkLst>
            <pc:docMk/>
            <pc:sldMk cId="3389746231" sldId="433"/>
            <ac:spMk id="2" creationId="{00000000-0000-0000-0000-000000000000}"/>
          </ac:spMkLst>
        </pc:spChg>
        <pc:spChg chg="mod">
          <ac:chgData name="Giacomo Delledonne" userId="d2996b4dd2837473" providerId="LiveId" clId="{D100B0C7-CED8-4289-B550-AB77103DB8AD}" dt="2024-03-18T15:25:45.915" v="8428" actId="113"/>
          <ac:spMkLst>
            <pc:docMk/>
            <pc:sldMk cId="3389746231" sldId="433"/>
            <ac:spMk id="3" creationId="{00000000-0000-0000-0000-000000000000}"/>
          </ac:spMkLst>
        </pc:spChg>
      </pc:sldChg>
    </pc:docChg>
  </pc:docChgLst>
  <pc:docChgLst>
    <pc:chgData name="Giacomo Delledonne" userId="d2996b4dd2837473" providerId="LiveId" clId="{37076B4A-4BAC-4841-A443-D1FC189565BD}"/>
    <pc:docChg chg="undo redo custSel addSld delSld modSld">
      <pc:chgData name="Giacomo Delledonne" userId="d2996b4dd2837473" providerId="LiveId" clId="{37076B4A-4BAC-4841-A443-D1FC189565BD}" dt="2022-10-07T05:44:06.456" v="5438" actId="20577"/>
      <pc:docMkLst>
        <pc:docMk/>
      </pc:docMkLst>
      <pc:sldChg chg="modSp mod">
        <pc:chgData name="Giacomo Delledonne" userId="d2996b4dd2837473" providerId="LiveId" clId="{37076B4A-4BAC-4841-A443-D1FC189565BD}" dt="2022-10-07T04:30:53.856" v="125" actId="20577"/>
        <pc:sldMkLst>
          <pc:docMk/>
          <pc:sldMk cId="2934696554" sldId="256"/>
        </pc:sldMkLst>
        <pc:spChg chg="mod">
          <ac:chgData name="Giacomo Delledonne" userId="d2996b4dd2837473" providerId="LiveId" clId="{37076B4A-4BAC-4841-A443-D1FC189565BD}" dt="2022-10-07T04:30:53.856" v="125" actId="20577"/>
          <ac:spMkLst>
            <pc:docMk/>
            <pc:sldMk cId="2934696554" sldId="256"/>
            <ac:spMk id="2" creationId="{00000000-0000-0000-0000-000000000000}"/>
          </ac:spMkLst>
        </pc:spChg>
        <pc:spChg chg="mod">
          <ac:chgData name="Giacomo Delledonne" userId="d2996b4dd2837473" providerId="LiveId" clId="{37076B4A-4BAC-4841-A443-D1FC189565BD}" dt="2022-10-07T04:29:59.469" v="2" actId="20577"/>
          <ac:spMkLst>
            <pc:docMk/>
            <pc:sldMk cId="2934696554" sldId="256"/>
            <ac:spMk id="3" creationId="{00000000-0000-0000-0000-000000000000}"/>
          </ac:spMkLst>
        </pc:spChg>
      </pc:sldChg>
      <pc:sldChg chg="modSp mod">
        <pc:chgData name="Giacomo Delledonne" userId="d2996b4dd2837473" providerId="LiveId" clId="{37076B4A-4BAC-4841-A443-D1FC189565BD}" dt="2022-10-07T04:54:43.452" v="421" actId="20577"/>
        <pc:sldMkLst>
          <pc:docMk/>
          <pc:sldMk cId="2949731116" sldId="258"/>
        </pc:sldMkLst>
        <pc:spChg chg="mod">
          <ac:chgData name="Giacomo Delledonne" userId="d2996b4dd2837473" providerId="LiveId" clId="{37076B4A-4BAC-4841-A443-D1FC189565BD}" dt="2022-10-07T04:53:54.837" v="390" actId="20577"/>
          <ac:spMkLst>
            <pc:docMk/>
            <pc:sldMk cId="2949731116" sldId="258"/>
            <ac:spMk id="2" creationId="{00000000-0000-0000-0000-000000000000}"/>
          </ac:spMkLst>
        </pc:spChg>
        <pc:spChg chg="mod">
          <ac:chgData name="Giacomo Delledonne" userId="d2996b4dd2837473" providerId="LiveId" clId="{37076B4A-4BAC-4841-A443-D1FC189565BD}" dt="2022-10-07T04:54:43.452" v="421" actId="20577"/>
          <ac:spMkLst>
            <pc:docMk/>
            <pc:sldMk cId="2949731116" sldId="258"/>
            <ac:spMk id="3" creationId="{00000000-0000-0000-0000-000000000000}"/>
          </ac:spMkLst>
        </pc:spChg>
      </pc:sldChg>
      <pc:sldChg chg="del">
        <pc:chgData name="Giacomo Delledonne" userId="d2996b4dd2837473" providerId="LiveId" clId="{37076B4A-4BAC-4841-A443-D1FC189565BD}" dt="2022-10-07T05:31:41.371" v="4609" actId="47"/>
        <pc:sldMkLst>
          <pc:docMk/>
          <pc:sldMk cId="1137945499" sldId="259"/>
        </pc:sldMkLst>
      </pc:sldChg>
      <pc:sldChg chg="del">
        <pc:chgData name="Giacomo Delledonne" userId="d2996b4dd2837473" providerId="LiveId" clId="{37076B4A-4BAC-4841-A443-D1FC189565BD}" dt="2022-10-07T05:31:39.360" v="4606" actId="47"/>
        <pc:sldMkLst>
          <pc:docMk/>
          <pc:sldMk cId="2423630973" sldId="261"/>
        </pc:sldMkLst>
      </pc:sldChg>
      <pc:sldChg chg="modSp mod">
        <pc:chgData name="Giacomo Delledonne" userId="d2996b4dd2837473" providerId="LiveId" clId="{37076B4A-4BAC-4841-A443-D1FC189565BD}" dt="2022-10-07T05:07:20.419" v="1889" actId="20577"/>
        <pc:sldMkLst>
          <pc:docMk/>
          <pc:sldMk cId="1655820191" sldId="262"/>
        </pc:sldMkLst>
        <pc:spChg chg="mod">
          <ac:chgData name="Giacomo Delledonne" userId="d2996b4dd2837473" providerId="LiveId" clId="{37076B4A-4BAC-4841-A443-D1FC189565BD}" dt="2022-10-07T05:04:05.068" v="1166" actId="20577"/>
          <ac:spMkLst>
            <pc:docMk/>
            <pc:sldMk cId="1655820191" sldId="262"/>
            <ac:spMk id="2" creationId="{00000000-0000-0000-0000-000000000000}"/>
          </ac:spMkLst>
        </pc:spChg>
        <pc:spChg chg="mod">
          <ac:chgData name="Giacomo Delledonne" userId="d2996b4dd2837473" providerId="LiveId" clId="{37076B4A-4BAC-4841-A443-D1FC189565BD}" dt="2022-10-07T05:07:20.419" v="1889" actId="20577"/>
          <ac:spMkLst>
            <pc:docMk/>
            <pc:sldMk cId="1655820191" sldId="262"/>
            <ac:spMk id="3" creationId="{00000000-0000-0000-0000-000000000000}"/>
          </ac:spMkLst>
        </pc:spChg>
      </pc:sldChg>
      <pc:sldChg chg="modSp mod">
        <pc:chgData name="Giacomo Delledonne" userId="d2996b4dd2837473" providerId="LiveId" clId="{37076B4A-4BAC-4841-A443-D1FC189565BD}" dt="2022-10-07T05:21:55.161" v="3999" actId="20577"/>
        <pc:sldMkLst>
          <pc:docMk/>
          <pc:sldMk cId="2269450600" sldId="263"/>
        </pc:sldMkLst>
        <pc:spChg chg="mod">
          <ac:chgData name="Giacomo Delledonne" userId="d2996b4dd2837473" providerId="LiveId" clId="{37076B4A-4BAC-4841-A443-D1FC189565BD}" dt="2022-10-07T05:20:11.929" v="3753" actId="20577"/>
          <ac:spMkLst>
            <pc:docMk/>
            <pc:sldMk cId="2269450600" sldId="263"/>
            <ac:spMk id="2" creationId="{00000000-0000-0000-0000-000000000000}"/>
          </ac:spMkLst>
        </pc:spChg>
        <pc:spChg chg="mod">
          <ac:chgData name="Giacomo Delledonne" userId="d2996b4dd2837473" providerId="LiveId" clId="{37076B4A-4BAC-4841-A443-D1FC189565BD}" dt="2022-10-07T05:21:55.161" v="3999" actId="20577"/>
          <ac:spMkLst>
            <pc:docMk/>
            <pc:sldMk cId="2269450600" sldId="263"/>
            <ac:spMk id="3" creationId="{00000000-0000-0000-0000-000000000000}"/>
          </ac:spMkLst>
        </pc:spChg>
      </pc:sldChg>
      <pc:sldChg chg="del">
        <pc:chgData name="Giacomo Delledonne" userId="d2996b4dd2837473" providerId="LiveId" clId="{37076B4A-4BAC-4841-A443-D1FC189565BD}" dt="2022-10-07T05:31:52.761" v="4618" actId="47"/>
        <pc:sldMkLst>
          <pc:docMk/>
          <pc:sldMk cId="1624542209" sldId="264"/>
        </pc:sldMkLst>
      </pc:sldChg>
      <pc:sldChg chg="del">
        <pc:chgData name="Giacomo Delledonne" userId="d2996b4dd2837473" providerId="LiveId" clId="{37076B4A-4BAC-4841-A443-D1FC189565BD}" dt="2022-10-07T05:31:49.524" v="4615" actId="47"/>
        <pc:sldMkLst>
          <pc:docMk/>
          <pc:sldMk cId="2889241755" sldId="265"/>
        </pc:sldMkLst>
      </pc:sldChg>
      <pc:sldChg chg="modSp mod">
        <pc:chgData name="Giacomo Delledonne" userId="d2996b4dd2837473" providerId="LiveId" clId="{37076B4A-4BAC-4841-A443-D1FC189565BD}" dt="2022-10-07T05:18:39.948" v="3730" actId="27636"/>
        <pc:sldMkLst>
          <pc:docMk/>
          <pc:sldMk cId="3892034407" sldId="267"/>
        </pc:sldMkLst>
        <pc:spChg chg="mod">
          <ac:chgData name="Giacomo Delledonne" userId="d2996b4dd2837473" providerId="LiveId" clId="{37076B4A-4BAC-4841-A443-D1FC189565BD}" dt="2022-10-07T05:15:40.831" v="3219" actId="20577"/>
          <ac:spMkLst>
            <pc:docMk/>
            <pc:sldMk cId="3892034407" sldId="267"/>
            <ac:spMk id="2" creationId="{00000000-0000-0000-0000-000000000000}"/>
          </ac:spMkLst>
        </pc:spChg>
        <pc:spChg chg="mod">
          <ac:chgData name="Giacomo Delledonne" userId="d2996b4dd2837473" providerId="LiveId" clId="{37076B4A-4BAC-4841-A443-D1FC189565BD}" dt="2022-10-07T05:18:39.948" v="3730" actId="27636"/>
          <ac:spMkLst>
            <pc:docMk/>
            <pc:sldMk cId="3892034407" sldId="267"/>
            <ac:spMk id="3" creationId="{00000000-0000-0000-0000-000000000000}"/>
          </ac:spMkLst>
        </pc:spChg>
      </pc:sldChg>
      <pc:sldChg chg="modSp mod">
        <pc:chgData name="Giacomo Delledonne" userId="d2996b4dd2837473" providerId="LiveId" clId="{37076B4A-4BAC-4841-A443-D1FC189565BD}" dt="2022-10-07T05:15:13.847" v="3179" actId="20577"/>
        <pc:sldMkLst>
          <pc:docMk/>
          <pc:sldMk cId="111605227" sldId="268"/>
        </pc:sldMkLst>
        <pc:spChg chg="mod">
          <ac:chgData name="Giacomo Delledonne" userId="d2996b4dd2837473" providerId="LiveId" clId="{37076B4A-4BAC-4841-A443-D1FC189565BD}" dt="2022-10-07T05:13:25.187" v="2684" actId="20577"/>
          <ac:spMkLst>
            <pc:docMk/>
            <pc:sldMk cId="111605227" sldId="268"/>
            <ac:spMk id="2" creationId="{00000000-0000-0000-0000-000000000000}"/>
          </ac:spMkLst>
        </pc:spChg>
        <pc:spChg chg="mod">
          <ac:chgData name="Giacomo Delledonne" userId="d2996b4dd2837473" providerId="LiveId" clId="{37076B4A-4BAC-4841-A443-D1FC189565BD}" dt="2022-10-07T05:15:13.847" v="3179" actId="20577"/>
          <ac:spMkLst>
            <pc:docMk/>
            <pc:sldMk cId="111605227" sldId="268"/>
            <ac:spMk id="3" creationId="{00000000-0000-0000-0000-000000000000}"/>
          </ac:spMkLst>
        </pc:spChg>
      </pc:sldChg>
      <pc:sldChg chg="modSp mod">
        <pc:chgData name="Giacomo Delledonne" userId="d2996b4dd2837473" providerId="LiveId" clId="{37076B4A-4BAC-4841-A443-D1FC189565BD}" dt="2022-10-07T05:03:09.695" v="1139" actId="313"/>
        <pc:sldMkLst>
          <pc:docMk/>
          <pc:sldMk cId="1078437250" sldId="269"/>
        </pc:sldMkLst>
        <pc:spChg chg="mod">
          <ac:chgData name="Giacomo Delledonne" userId="d2996b4dd2837473" providerId="LiveId" clId="{37076B4A-4BAC-4841-A443-D1FC189565BD}" dt="2022-10-07T05:00:55.432" v="745" actId="20577"/>
          <ac:spMkLst>
            <pc:docMk/>
            <pc:sldMk cId="1078437250" sldId="269"/>
            <ac:spMk id="2" creationId="{00000000-0000-0000-0000-000000000000}"/>
          </ac:spMkLst>
        </pc:spChg>
        <pc:spChg chg="mod">
          <ac:chgData name="Giacomo Delledonne" userId="d2996b4dd2837473" providerId="LiveId" clId="{37076B4A-4BAC-4841-A443-D1FC189565BD}" dt="2022-10-07T05:03:09.695" v="1139" actId="313"/>
          <ac:spMkLst>
            <pc:docMk/>
            <pc:sldMk cId="1078437250" sldId="269"/>
            <ac:spMk id="3" creationId="{00000000-0000-0000-0000-000000000000}"/>
          </ac:spMkLst>
        </pc:spChg>
      </pc:sldChg>
      <pc:sldChg chg="modSp mod">
        <pc:chgData name="Giacomo Delledonne" userId="d2996b4dd2837473" providerId="LiveId" clId="{37076B4A-4BAC-4841-A443-D1FC189565BD}" dt="2022-10-07T04:50:05.990" v="227" actId="20577"/>
        <pc:sldMkLst>
          <pc:docMk/>
          <pc:sldMk cId="416906795" sldId="271"/>
        </pc:sldMkLst>
        <pc:spChg chg="mod">
          <ac:chgData name="Giacomo Delledonne" userId="d2996b4dd2837473" providerId="LiveId" clId="{37076B4A-4BAC-4841-A443-D1FC189565BD}" dt="2022-10-07T04:46:55.678" v="161" actId="20577"/>
          <ac:spMkLst>
            <pc:docMk/>
            <pc:sldMk cId="416906795" sldId="271"/>
            <ac:spMk id="2" creationId="{00000000-0000-0000-0000-000000000000}"/>
          </ac:spMkLst>
        </pc:spChg>
        <pc:spChg chg="mod">
          <ac:chgData name="Giacomo Delledonne" userId="d2996b4dd2837473" providerId="LiveId" clId="{37076B4A-4BAC-4841-A443-D1FC189565BD}" dt="2022-10-07T04:50:05.990" v="227" actId="20577"/>
          <ac:spMkLst>
            <pc:docMk/>
            <pc:sldMk cId="416906795" sldId="271"/>
            <ac:spMk id="3" creationId="{00000000-0000-0000-0000-000000000000}"/>
          </ac:spMkLst>
        </pc:spChg>
      </pc:sldChg>
      <pc:sldChg chg="del">
        <pc:chgData name="Giacomo Delledonne" userId="d2996b4dd2837473" providerId="LiveId" clId="{37076B4A-4BAC-4841-A443-D1FC189565BD}" dt="2022-10-07T05:31:51.097" v="4617" actId="47"/>
        <pc:sldMkLst>
          <pc:docMk/>
          <pc:sldMk cId="2327723813" sldId="272"/>
        </pc:sldMkLst>
      </pc:sldChg>
      <pc:sldChg chg="del">
        <pc:chgData name="Giacomo Delledonne" userId="d2996b4dd2837473" providerId="LiveId" clId="{37076B4A-4BAC-4841-A443-D1FC189565BD}" dt="2022-10-07T05:31:42.147" v="4610" actId="47"/>
        <pc:sldMkLst>
          <pc:docMk/>
          <pc:sldMk cId="2285148840" sldId="273"/>
        </pc:sldMkLst>
      </pc:sldChg>
      <pc:sldChg chg="del">
        <pc:chgData name="Giacomo Delledonne" userId="d2996b4dd2837473" providerId="LiveId" clId="{37076B4A-4BAC-4841-A443-D1FC189565BD}" dt="2022-10-07T05:31:43.140" v="4611" actId="47"/>
        <pc:sldMkLst>
          <pc:docMk/>
          <pc:sldMk cId="2886102319" sldId="274"/>
        </pc:sldMkLst>
      </pc:sldChg>
      <pc:sldChg chg="del">
        <pc:chgData name="Giacomo Delledonne" userId="d2996b4dd2837473" providerId="LiveId" clId="{37076B4A-4BAC-4841-A443-D1FC189565BD}" dt="2022-10-07T05:31:44.035" v="4612" actId="47"/>
        <pc:sldMkLst>
          <pc:docMk/>
          <pc:sldMk cId="421136902" sldId="275"/>
        </pc:sldMkLst>
      </pc:sldChg>
      <pc:sldChg chg="del">
        <pc:chgData name="Giacomo Delledonne" userId="d2996b4dd2837473" providerId="LiveId" clId="{37076B4A-4BAC-4841-A443-D1FC189565BD}" dt="2022-10-07T05:31:44.867" v="4613" actId="47"/>
        <pc:sldMkLst>
          <pc:docMk/>
          <pc:sldMk cId="2954412667" sldId="276"/>
        </pc:sldMkLst>
      </pc:sldChg>
      <pc:sldChg chg="del">
        <pc:chgData name="Giacomo Delledonne" userId="d2996b4dd2837473" providerId="LiveId" clId="{37076B4A-4BAC-4841-A443-D1FC189565BD}" dt="2022-10-07T05:31:32.327" v="4600" actId="47"/>
        <pc:sldMkLst>
          <pc:docMk/>
          <pc:sldMk cId="1697574738" sldId="277"/>
        </pc:sldMkLst>
      </pc:sldChg>
      <pc:sldChg chg="modSp mod">
        <pc:chgData name="Giacomo Delledonne" userId="d2996b4dd2837473" providerId="LiveId" clId="{37076B4A-4BAC-4841-A443-D1FC189565BD}" dt="2022-10-07T04:55:03.277" v="448" actId="20577"/>
        <pc:sldMkLst>
          <pc:docMk/>
          <pc:sldMk cId="3760793115" sldId="278"/>
        </pc:sldMkLst>
        <pc:spChg chg="mod">
          <ac:chgData name="Giacomo Delledonne" userId="d2996b4dd2837473" providerId="LiveId" clId="{37076B4A-4BAC-4841-A443-D1FC189565BD}" dt="2022-10-07T04:50:56.482" v="274" actId="20577"/>
          <ac:spMkLst>
            <pc:docMk/>
            <pc:sldMk cId="3760793115" sldId="278"/>
            <ac:spMk id="2" creationId="{00000000-0000-0000-0000-000000000000}"/>
          </ac:spMkLst>
        </pc:spChg>
        <pc:spChg chg="mod">
          <ac:chgData name="Giacomo Delledonne" userId="d2996b4dd2837473" providerId="LiveId" clId="{37076B4A-4BAC-4841-A443-D1FC189565BD}" dt="2022-10-07T04:55:03.277" v="448" actId="20577"/>
          <ac:spMkLst>
            <pc:docMk/>
            <pc:sldMk cId="3760793115" sldId="278"/>
            <ac:spMk id="3" creationId="{00000000-0000-0000-0000-000000000000}"/>
          </ac:spMkLst>
        </pc:spChg>
      </pc:sldChg>
      <pc:sldChg chg="modSp mod">
        <pc:chgData name="Giacomo Delledonne" userId="d2996b4dd2837473" providerId="LiveId" clId="{37076B4A-4BAC-4841-A443-D1FC189565BD}" dt="2022-10-07T05:10:49.218" v="2506" actId="20577"/>
        <pc:sldMkLst>
          <pc:docMk/>
          <pc:sldMk cId="4257301978" sldId="279"/>
        </pc:sldMkLst>
        <pc:spChg chg="mod">
          <ac:chgData name="Giacomo Delledonne" userId="d2996b4dd2837473" providerId="LiveId" clId="{37076B4A-4BAC-4841-A443-D1FC189565BD}" dt="2022-10-07T05:08:15.345" v="1925" actId="20577"/>
          <ac:spMkLst>
            <pc:docMk/>
            <pc:sldMk cId="4257301978" sldId="279"/>
            <ac:spMk id="2" creationId="{00000000-0000-0000-0000-000000000000}"/>
          </ac:spMkLst>
        </pc:spChg>
        <pc:spChg chg="mod">
          <ac:chgData name="Giacomo Delledonne" userId="d2996b4dd2837473" providerId="LiveId" clId="{37076B4A-4BAC-4841-A443-D1FC189565BD}" dt="2022-10-07T05:10:49.218" v="2506" actId="20577"/>
          <ac:spMkLst>
            <pc:docMk/>
            <pc:sldMk cId="4257301978" sldId="279"/>
            <ac:spMk id="3" creationId="{00000000-0000-0000-0000-000000000000}"/>
          </ac:spMkLst>
        </pc:spChg>
      </pc:sldChg>
      <pc:sldChg chg="del">
        <pc:chgData name="Giacomo Delledonne" userId="d2996b4dd2837473" providerId="LiveId" clId="{37076B4A-4BAC-4841-A443-D1FC189565BD}" dt="2022-10-07T05:31:38.893" v="4605" actId="47"/>
        <pc:sldMkLst>
          <pc:docMk/>
          <pc:sldMk cId="2558939706" sldId="280"/>
        </pc:sldMkLst>
      </pc:sldChg>
      <pc:sldChg chg="del">
        <pc:chgData name="Giacomo Delledonne" userId="d2996b4dd2837473" providerId="LiveId" clId="{37076B4A-4BAC-4841-A443-D1FC189565BD}" dt="2022-10-07T05:31:33.062" v="4601" actId="47"/>
        <pc:sldMkLst>
          <pc:docMk/>
          <pc:sldMk cId="2615543282" sldId="281"/>
        </pc:sldMkLst>
      </pc:sldChg>
      <pc:sldChg chg="del">
        <pc:chgData name="Giacomo Delledonne" userId="d2996b4dd2837473" providerId="LiveId" clId="{37076B4A-4BAC-4841-A443-D1FC189565BD}" dt="2022-10-07T05:31:33.978" v="4602" actId="47"/>
        <pc:sldMkLst>
          <pc:docMk/>
          <pc:sldMk cId="1212106108" sldId="282"/>
        </pc:sldMkLst>
      </pc:sldChg>
      <pc:sldChg chg="del">
        <pc:chgData name="Giacomo Delledonne" userId="d2996b4dd2837473" providerId="LiveId" clId="{37076B4A-4BAC-4841-A443-D1FC189565BD}" dt="2022-10-07T05:31:50.320" v="4616" actId="47"/>
        <pc:sldMkLst>
          <pc:docMk/>
          <pc:sldMk cId="1675700212" sldId="283"/>
        </pc:sldMkLst>
      </pc:sldChg>
      <pc:sldChg chg="del">
        <pc:chgData name="Giacomo Delledonne" userId="d2996b4dd2837473" providerId="LiveId" clId="{37076B4A-4BAC-4841-A443-D1FC189565BD}" dt="2022-10-07T05:31:39.903" v="4607" actId="47"/>
        <pc:sldMkLst>
          <pc:docMk/>
          <pc:sldMk cId="3656631768" sldId="284"/>
        </pc:sldMkLst>
      </pc:sldChg>
      <pc:sldChg chg="modSp mod">
        <pc:chgData name="Giacomo Delledonne" userId="d2996b4dd2837473" providerId="LiveId" clId="{37076B4A-4BAC-4841-A443-D1FC189565BD}" dt="2022-10-07T05:00:43.455" v="694" actId="20577"/>
        <pc:sldMkLst>
          <pc:docMk/>
          <pc:sldMk cId="3361365388" sldId="285"/>
        </pc:sldMkLst>
        <pc:spChg chg="mod">
          <ac:chgData name="Giacomo Delledonne" userId="d2996b4dd2837473" providerId="LiveId" clId="{37076B4A-4BAC-4841-A443-D1FC189565BD}" dt="2022-10-07T04:57:31.303" v="491" actId="20577"/>
          <ac:spMkLst>
            <pc:docMk/>
            <pc:sldMk cId="3361365388" sldId="285"/>
            <ac:spMk id="2" creationId="{00000000-0000-0000-0000-000000000000}"/>
          </ac:spMkLst>
        </pc:spChg>
        <pc:spChg chg="mod">
          <ac:chgData name="Giacomo Delledonne" userId="d2996b4dd2837473" providerId="LiveId" clId="{37076B4A-4BAC-4841-A443-D1FC189565BD}" dt="2022-10-07T05:00:43.455" v="694" actId="20577"/>
          <ac:spMkLst>
            <pc:docMk/>
            <pc:sldMk cId="3361365388" sldId="285"/>
            <ac:spMk id="3" creationId="{00000000-0000-0000-0000-000000000000}"/>
          </ac:spMkLst>
        </pc:spChg>
      </pc:sldChg>
      <pc:sldChg chg="del">
        <pc:chgData name="Giacomo Delledonne" userId="d2996b4dd2837473" providerId="LiveId" clId="{37076B4A-4BAC-4841-A443-D1FC189565BD}" dt="2022-10-07T05:31:35.012" v="4603" actId="47"/>
        <pc:sldMkLst>
          <pc:docMk/>
          <pc:sldMk cId="1651762767" sldId="286"/>
        </pc:sldMkLst>
      </pc:sldChg>
      <pc:sldChg chg="modSp mod">
        <pc:chgData name="Giacomo Delledonne" userId="d2996b4dd2837473" providerId="LiveId" clId="{37076B4A-4BAC-4841-A443-D1FC189565BD}" dt="2022-10-07T05:28:08.203" v="4416" actId="20577"/>
        <pc:sldMkLst>
          <pc:docMk/>
          <pc:sldMk cId="2315693349" sldId="287"/>
        </pc:sldMkLst>
        <pc:spChg chg="mod">
          <ac:chgData name="Giacomo Delledonne" userId="d2996b4dd2837473" providerId="LiveId" clId="{37076B4A-4BAC-4841-A443-D1FC189565BD}" dt="2022-10-07T05:26:05.769" v="4022" actId="20577"/>
          <ac:spMkLst>
            <pc:docMk/>
            <pc:sldMk cId="2315693349" sldId="287"/>
            <ac:spMk id="2" creationId="{00000000-0000-0000-0000-000000000000}"/>
          </ac:spMkLst>
        </pc:spChg>
        <pc:spChg chg="mod">
          <ac:chgData name="Giacomo Delledonne" userId="d2996b4dd2837473" providerId="LiveId" clId="{37076B4A-4BAC-4841-A443-D1FC189565BD}" dt="2022-10-07T05:28:08.203" v="4416" actId="20577"/>
          <ac:spMkLst>
            <pc:docMk/>
            <pc:sldMk cId="2315693349" sldId="287"/>
            <ac:spMk id="3" creationId="{00000000-0000-0000-0000-000000000000}"/>
          </ac:spMkLst>
        </pc:spChg>
      </pc:sldChg>
      <pc:sldChg chg="modSp mod">
        <pc:chgData name="Giacomo Delledonne" userId="d2996b4dd2837473" providerId="LiveId" clId="{37076B4A-4BAC-4841-A443-D1FC189565BD}" dt="2022-10-07T05:31:19.439" v="4599" actId="313"/>
        <pc:sldMkLst>
          <pc:docMk/>
          <pc:sldMk cId="648630430" sldId="288"/>
        </pc:sldMkLst>
        <pc:spChg chg="mod">
          <ac:chgData name="Giacomo Delledonne" userId="d2996b4dd2837473" providerId="LiveId" clId="{37076B4A-4BAC-4841-A443-D1FC189565BD}" dt="2022-10-07T05:28:25.945" v="4435" actId="20577"/>
          <ac:spMkLst>
            <pc:docMk/>
            <pc:sldMk cId="648630430" sldId="288"/>
            <ac:spMk id="2" creationId="{00000000-0000-0000-0000-000000000000}"/>
          </ac:spMkLst>
        </pc:spChg>
        <pc:spChg chg="mod">
          <ac:chgData name="Giacomo Delledonne" userId="d2996b4dd2837473" providerId="LiveId" clId="{37076B4A-4BAC-4841-A443-D1FC189565BD}" dt="2022-10-07T05:31:19.439" v="4599" actId="313"/>
          <ac:spMkLst>
            <pc:docMk/>
            <pc:sldMk cId="648630430" sldId="288"/>
            <ac:spMk id="3" creationId="{00000000-0000-0000-0000-000000000000}"/>
          </ac:spMkLst>
        </pc:spChg>
      </pc:sldChg>
      <pc:sldChg chg="modSp mod">
        <pc:chgData name="Giacomo Delledonne" userId="d2996b4dd2837473" providerId="LiveId" clId="{37076B4A-4BAC-4841-A443-D1FC189565BD}" dt="2022-10-07T05:33:41.877" v="4766" actId="20577"/>
        <pc:sldMkLst>
          <pc:docMk/>
          <pc:sldMk cId="71197010" sldId="289"/>
        </pc:sldMkLst>
        <pc:spChg chg="mod">
          <ac:chgData name="Giacomo Delledonne" userId="d2996b4dd2837473" providerId="LiveId" clId="{37076B4A-4BAC-4841-A443-D1FC189565BD}" dt="2022-10-07T05:32:37.500" v="4639" actId="20577"/>
          <ac:spMkLst>
            <pc:docMk/>
            <pc:sldMk cId="71197010" sldId="289"/>
            <ac:spMk id="2" creationId="{00000000-0000-0000-0000-000000000000}"/>
          </ac:spMkLst>
        </pc:spChg>
        <pc:spChg chg="mod">
          <ac:chgData name="Giacomo Delledonne" userId="d2996b4dd2837473" providerId="LiveId" clId="{37076B4A-4BAC-4841-A443-D1FC189565BD}" dt="2022-10-07T05:33:41.877" v="4766" actId="20577"/>
          <ac:spMkLst>
            <pc:docMk/>
            <pc:sldMk cId="71197010" sldId="289"/>
            <ac:spMk id="3" creationId="{00000000-0000-0000-0000-000000000000}"/>
          </ac:spMkLst>
        </pc:spChg>
      </pc:sldChg>
      <pc:sldChg chg="del">
        <pc:chgData name="Giacomo Delledonne" userId="d2996b4dd2837473" providerId="LiveId" clId="{37076B4A-4BAC-4841-A443-D1FC189565BD}" dt="2022-10-07T05:31:35.966" v="4604" actId="47"/>
        <pc:sldMkLst>
          <pc:docMk/>
          <pc:sldMk cId="115884851" sldId="290"/>
        </pc:sldMkLst>
      </pc:sldChg>
      <pc:sldChg chg="del">
        <pc:chgData name="Giacomo Delledonne" userId="d2996b4dd2837473" providerId="LiveId" clId="{37076B4A-4BAC-4841-A443-D1FC189565BD}" dt="2022-10-07T05:31:48.697" v="4614" actId="47"/>
        <pc:sldMkLst>
          <pc:docMk/>
          <pc:sldMk cId="3699643024" sldId="291"/>
        </pc:sldMkLst>
      </pc:sldChg>
      <pc:sldChg chg="del">
        <pc:chgData name="Giacomo Delledonne" userId="d2996b4dd2837473" providerId="LiveId" clId="{37076B4A-4BAC-4841-A443-D1FC189565BD}" dt="2022-10-07T05:31:40.476" v="4608" actId="47"/>
        <pc:sldMkLst>
          <pc:docMk/>
          <pc:sldMk cId="1399144324" sldId="292"/>
        </pc:sldMkLst>
      </pc:sldChg>
      <pc:sldChg chg="add">
        <pc:chgData name="Giacomo Delledonne" userId="d2996b4dd2837473" providerId="LiveId" clId="{37076B4A-4BAC-4841-A443-D1FC189565BD}" dt="2022-10-07T04:56:41.392" v="449"/>
        <pc:sldMkLst>
          <pc:docMk/>
          <pc:sldMk cId="3414836439" sldId="293"/>
        </pc:sldMkLst>
      </pc:sldChg>
      <pc:sldChg chg="modSp add mod">
        <pc:chgData name="Giacomo Delledonne" userId="d2996b4dd2837473" providerId="LiveId" clId="{37076B4A-4BAC-4841-A443-D1FC189565BD}" dt="2022-10-07T05:40:20.300" v="5119" actId="20577"/>
        <pc:sldMkLst>
          <pc:docMk/>
          <pc:sldMk cId="281806550" sldId="294"/>
        </pc:sldMkLst>
        <pc:spChg chg="mod">
          <ac:chgData name="Giacomo Delledonne" userId="d2996b4dd2837473" providerId="LiveId" clId="{37076B4A-4BAC-4841-A443-D1FC189565BD}" dt="2022-10-07T05:34:19.976" v="4793" actId="20577"/>
          <ac:spMkLst>
            <pc:docMk/>
            <pc:sldMk cId="281806550" sldId="294"/>
            <ac:spMk id="2" creationId="{00000000-0000-0000-0000-000000000000}"/>
          </ac:spMkLst>
        </pc:spChg>
        <pc:spChg chg="mod">
          <ac:chgData name="Giacomo Delledonne" userId="d2996b4dd2837473" providerId="LiveId" clId="{37076B4A-4BAC-4841-A443-D1FC189565BD}" dt="2022-10-07T05:40:20.300" v="5119" actId="20577"/>
          <ac:spMkLst>
            <pc:docMk/>
            <pc:sldMk cId="281806550" sldId="294"/>
            <ac:spMk id="3" creationId="{00000000-0000-0000-0000-000000000000}"/>
          </ac:spMkLst>
        </pc:spChg>
      </pc:sldChg>
      <pc:sldChg chg="modSp add mod">
        <pc:chgData name="Giacomo Delledonne" userId="d2996b4dd2837473" providerId="LiveId" clId="{37076B4A-4BAC-4841-A443-D1FC189565BD}" dt="2022-10-07T05:44:06.456" v="5438" actId="20577"/>
        <pc:sldMkLst>
          <pc:docMk/>
          <pc:sldMk cId="883881584" sldId="295"/>
        </pc:sldMkLst>
        <pc:spChg chg="mod">
          <ac:chgData name="Giacomo Delledonne" userId="d2996b4dd2837473" providerId="LiveId" clId="{37076B4A-4BAC-4841-A443-D1FC189565BD}" dt="2022-10-07T05:41:19.679" v="5157" actId="20577"/>
          <ac:spMkLst>
            <pc:docMk/>
            <pc:sldMk cId="883881584" sldId="295"/>
            <ac:spMk id="2" creationId="{00000000-0000-0000-0000-000000000000}"/>
          </ac:spMkLst>
        </pc:spChg>
        <pc:spChg chg="mod">
          <ac:chgData name="Giacomo Delledonne" userId="d2996b4dd2837473" providerId="LiveId" clId="{37076B4A-4BAC-4841-A443-D1FC189565BD}" dt="2022-10-07T05:44:06.456" v="5438" actId="20577"/>
          <ac:spMkLst>
            <pc:docMk/>
            <pc:sldMk cId="883881584" sldId="295"/>
            <ac:spMk id="3" creationId="{00000000-0000-0000-0000-000000000000}"/>
          </ac:spMkLst>
        </pc:spChg>
      </pc:sldChg>
    </pc:docChg>
  </pc:docChgLst>
  <pc:docChgLst>
    <pc:chgData name="Giacomo Delledonne" userId="d2996b4dd2837473" providerId="LiveId" clId="{7BA8D4B4-5A8E-4DD8-8329-E4BFAF799ECB}"/>
    <pc:docChg chg="undo redo custSel addSld delSld modSld">
      <pc:chgData name="Giacomo Delledonne" userId="d2996b4dd2837473" providerId="LiveId" clId="{7BA8D4B4-5A8E-4DD8-8329-E4BFAF799ECB}" dt="2022-10-11T11:46:17.192" v="2231" actId="5793"/>
      <pc:docMkLst>
        <pc:docMk/>
      </pc:docMkLst>
      <pc:sldChg chg="modSp mod">
        <pc:chgData name="Giacomo Delledonne" userId="d2996b4dd2837473" providerId="LiveId" clId="{7BA8D4B4-5A8E-4DD8-8329-E4BFAF799ECB}" dt="2022-10-11T09:34:45.921" v="104" actId="255"/>
        <pc:sldMkLst>
          <pc:docMk/>
          <pc:sldMk cId="2934696554" sldId="256"/>
        </pc:sldMkLst>
        <pc:spChg chg="mod">
          <ac:chgData name="Giacomo Delledonne" userId="d2996b4dd2837473" providerId="LiveId" clId="{7BA8D4B4-5A8E-4DD8-8329-E4BFAF799ECB}" dt="2022-10-11T09:34:45.921" v="104" actId="255"/>
          <ac:spMkLst>
            <pc:docMk/>
            <pc:sldMk cId="2934696554" sldId="256"/>
            <ac:spMk id="2" creationId="{00000000-0000-0000-0000-000000000000}"/>
          </ac:spMkLst>
        </pc:spChg>
        <pc:spChg chg="mod">
          <ac:chgData name="Giacomo Delledonne" userId="d2996b4dd2837473" providerId="LiveId" clId="{7BA8D4B4-5A8E-4DD8-8329-E4BFAF799ECB}" dt="2022-10-11T09:34:19.913" v="2" actId="20577"/>
          <ac:spMkLst>
            <pc:docMk/>
            <pc:sldMk cId="2934696554" sldId="256"/>
            <ac:spMk id="3" creationId="{00000000-0000-0000-0000-000000000000}"/>
          </ac:spMkLst>
        </pc:spChg>
      </pc:sldChg>
      <pc:sldChg chg="del">
        <pc:chgData name="Giacomo Delledonne" userId="d2996b4dd2837473" providerId="LiveId" clId="{7BA8D4B4-5A8E-4DD8-8329-E4BFAF799ECB}" dt="2022-10-11T09:37:09.584" v="123" actId="47"/>
        <pc:sldMkLst>
          <pc:docMk/>
          <pc:sldMk cId="2949731116" sldId="258"/>
        </pc:sldMkLst>
      </pc:sldChg>
      <pc:sldChg chg="del">
        <pc:chgData name="Giacomo Delledonne" userId="d2996b4dd2837473" providerId="LiveId" clId="{7BA8D4B4-5A8E-4DD8-8329-E4BFAF799ECB}" dt="2022-10-11T09:37:06.855" v="119" actId="47"/>
        <pc:sldMkLst>
          <pc:docMk/>
          <pc:sldMk cId="1655820191" sldId="262"/>
        </pc:sldMkLst>
      </pc:sldChg>
      <pc:sldChg chg="del">
        <pc:chgData name="Giacomo Delledonne" userId="d2996b4dd2837473" providerId="LiveId" clId="{7BA8D4B4-5A8E-4DD8-8329-E4BFAF799ECB}" dt="2022-10-11T09:37:03.571" v="114" actId="47"/>
        <pc:sldMkLst>
          <pc:docMk/>
          <pc:sldMk cId="2269450600" sldId="263"/>
        </pc:sldMkLst>
      </pc:sldChg>
      <pc:sldChg chg="del">
        <pc:chgData name="Giacomo Delledonne" userId="d2996b4dd2837473" providerId="LiveId" clId="{7BA8D4B4-5A8E-4DD8-8329-E4BFAF799ECB}" dt="2022-10-11T09:37:04.901" v="116" actId="47"/>
        <pc:sldMkLst>
          <pc:docMk/>
          <pc:sldMk cId="3892034407" sldId="267"/>
        </pc:sldMkLst>
      </pc:sldChg>
      <pc:sldChg chg="del">
        <pc:chgData name="Giacomo Delledonne" userId="d2996b4dd2837473" providerId="LiveId" clId="{7BA8D4B4-5A8E-4DD8-8329-E4BFAF799ECB}" dt="2022-10-11T09:37:05.549" v="117" actId="47"/>
        <pc:sldMkLst>
          <pc:docMk/>
          <pc:sldMk cId="111605227" sldId="268"/>
        </pc:sldMkLst>
      </pc:sldChg>
      <pc:sldChg chg="del">
        <pc:chgData name="Giacomo Delledonne" userId="d2996b4dd2837473" providerId="LiveId" clId="{7BA8D4B4-5A8E-4DD8-8329-E4BFAF799ECB}" dt="2022-10-11T09:37:07.524" v="120" actId="47"/>
        <pc:sldMkLst>
          <pc:docMk/>
          <pc:sldMk cId="1078437250" sldId="269"/>
        </pc:sldMkLst>
      </pc:sldChg>
      <pc:sldChg chg="del">
        <pc:chgData name="Giacomo Delledonne" userId="d2996b4dd2837473" providerId="LiveId" clId="{7BA8D4B4-5A8E-4DD8-8329-E4BFAF799ECB}" dt="2022-10-11T09:37:12.905" v="125" actId="47"/>
        <pc:sldMkLst>
          <pc:docMk/>
          <pc:sldMk cId="416906795" sldId="271"/>
        </pc:sldMkLst>
      </pc:sldChg>
      <pc:sldChg chg="del">
        <pc:chgData name="Giacomo Delledonne" userId="d2996b4dd2837473" providerId="LiveId" clId="{7BA8D4B4-5A8E-4DD8-8329-E4BFAF799ECB}" dt="2022-10-11T09:37:10.625" v="124" actId="47"/>
        <pc:sldMkLst>
          <pc:docMk/>
          <pc:sldMk cId="3760793115" sldId="278"/>
        </pc:sldMkLst>
      </pc:sldChg>
      <pc:sldChg chg="del">
        <pc:chgData name="Giacomo Delledonne" userId="d2996b4dd2837473" providerId="LiveId" clId="{7BA8D4B4-5A8E-4DD8-8329-E4BFAF799ECB}" dt="2022-10-11T09:37:06.191" v="118" actId="47"/>
        <pc:sldMkLst>
          <pc:docMk/>
          <pc:sldMk cId="4257301978" sldId="279"/>
        </pc:sldMkLst>
      </pc:sldChg>
      <pc:sldChg chg="del">
        <pc:chgData name="Giacomo Delledonne" userId="d2996b4dd2837473" providerId="LiveId" clId="{7BA8D4B4-5A8E-4DD8-8329-E4BFAF799ECB}" dt="2022-10-11T09:37:08.266" v="121" actId="47"/>
        <pc:sldMkLst>
          <pc:docMk/>
          <pc:sldMk cId="3361365388" sldId="285"/>
        </pc:sldMkLst>
      </pc:sldChg>
      <pc:sldChg chg="del">
        <pc:chgData name="Giacomo Delledonne" userId="d2996b4dd2837473" providerId="LiveId" clId="{7BA8D4B4-5A8E-4DD8-8329-E4BFAF799ECB}" dt="2022-10-11T09:37:02.911" v="113" actId="47"/>
        <pc:sldMkLst>
          <pc:docMk/>
          <pc:sldMk cId="2315693349" sldId="287"/>
        </pc:sldMkLst>
      </pc:sldChg>
      <pc:sldChg chg="del">
        <pc:chgData name="Giacomo Delledonne" userId="d2996b4dd2837473" providerId="LiveId" clId="{7BA8D4B4-5A8E-4DD8-8329-E4BFAF799ECB}" dt="2022-10-11T09:37:02.282" v="112" actId="47"/>
        <pc:sldMkLst>
          <pc:docMk/>
          <pc:sldMk cId="648630430" sldId="288"/>
        </pc:sldMkLst>
      </pc:sldChg>
      <pc:sldChg chg="del">
        <pc:chgData name="Giacomo Delledonne" userId="d2996b4dd2837473" providerId="LiveId" clId="{7BA8D4B4-5A8E-4DD8-8329-E4BFAF799ECB}" dt="2022-10-11T09:37:01.588" v="111" actId="47"/>
        <pc:sldMkLst>
          <pc:docMk/>
          <pc:sldMk cId="71197010" sldId="289"/>
        </pc:sldMkLst>
      </pc:sldChg>
      <pc:sldChg chg="del">
        <pc:chgData name="Giacomo Delledonne" userId="d2996b4dd2837473" providerId="LiveId" clId="{7BA8D4B4-5A8E-4DD8-8329-E4BFAF799ECB}" dt="2022-10-11T09:37:08.914" v="122" actId="47"/>
        <pc:sldMkLst>
          <pc:docMk/>
          <pc:sldMk cId="3414836439" sldId="293"/>
        </pc:sldMkLst>
      </pc:sldChg>
      <pc:sldChg chg="del">
        <pc:chgData name="Giacomo Delledonne" userId="d2996b4dd2837473" providerId="LiveId" clId="{7BA8D4B4-5A8E-4DD8-8329-E4BFAF799ECB}" dt="2022-10-11T09:37:00.786" v="110" actId="47"/>
        <pc:sldMkLst>
          <pc:docMk/>
          <pc:sldMk cId="281806550" sldId="294"/>
        </pc:sldMkLst>
      </pc:sldChg>
      <pc:sldChg chg="del">
        <pc:chgData name="Giacomo Delledonne" userId="d2996b4dd2837473" providerId="LiveId" clId="{7BA8D4B4-5A8E-4DD8-8329-E4BFAF799ECB}" dt="2022-10-11T09:37:04.229" v="115" actId="47"/>
        <pc:sldMkLst>
          <pc:docMk/>
          <pc:sldMk cId="883881584" sldId="295"/>
        </pc:sldMkLst>
      </pc:sldChg>
      <pc:sldChg chg="add">
        <pc:chgData name="Giacomo Delledonne" userId="d2996b4dd2837473" providerId="LiveId" clId="{7BA8D4B4-5A8E-4DD8-8329-E4BFAF799ECB}" dt="2022-10-11T09:36:21.414" v="108"/>
        <pc:sldMkLst>
          <pc:docMk/>
          <pc:sldMk cId="2228021466" sldId="362"/>
        </pc:sldMkLst>
      </pc:sldChg>
      <pc:sldChg chg="add">
        <pc:chgData name="Giacomo Delledonne" userId="d2996b4dd2837473" providerId="LiveId" clId="{7BA8D4B4-5A8E-4DD8-8329-E4BFAF799ECB}" dt="2022-10-11T09:35:55.507" v="106"/>
        <pc:sldMkLst>
          <pc:docMk/>
          <pc:sldMk cId="3907548465" sldId="369"/>
        </pc:sldMkLst>
      </pc:sldChg>
      <pc:sldChg chg="modSp add mod">
        <pc:chgData name="Giacomo Delledonne" userId="d2996b4dd2837473" providerId="LiveId" clId="{7BA8D4B4-5A8E-4DD8-8329-E4BFAF799ECB}" dt="2022-10-11T11:46:17.192" v="2231" actId="5793"/>
        <pc:sldMkLst>
          <pc:docMk/>
          <pc:sldMk cId="2847111235" sldId="370"/>
        </pc:sldMkLst>
        <pc:spChg chg="mod">
          <ac:chgData name="Giacomo Delledonne" userId="d2996b4dd2837473" providerId="LiveId" clId="{7BA8D4B4-5A8E-4DD8-8329-E4BFAF799ECB}" dt="2022-10-11T10:10:57.198" v="170" actId="20577"/>
          <ac:spMkLst>
            <pc:docMk/>
            <pc:sldMk cId="2847111235" sldId="370"/>
            <ac:spMk id="2" creationId="{00000000-0000-0000-0000-000000000000}"/>
          </ac:spMkLst>
        </pc:spChg>
        <pc:spChg chg="mod">
          <ac:chgData name="Giacomo Delledonne" userId="d2996b4dd2837473" providerId="LiveId" clId="{7BA8D4B4-5A8E-4DD8-8329-E4BFAF799ECB}" dt="2022-10-11T11:46:17.192" v="2231" actId="5793"/>
          <ac:spMkLst>
            <pc:docMk/>
            <pc:sldMk cId="2847111235" sldId="370"/>
            <ac:spMk id="3" creationId="{00000000-0000-0000-0000-000000000000}"/>
          </ac:spMkLst>
        </pc:spChg>
      </pc:sldChg>
      <pc:sldChg chg="add">
        <pc:chgData name="Giacomo Delledonne" userId="d2996b4dd2837473" providerId="LiveId" clId="{7BA8D4B4-5A8E-4DD8-8329-E4BFAF799ECB}" dt="2022-10-11T09:36:32.372" v="109"/>
        <pc:sldMkLst>
          <pc:docMk/>
          <pc:sldMk cId="1740390595" sldId="373"/>
        </pc:sldMkLst>
      </pc:sldChg>
      <pc:sldChg chg="add">
        <pc:chgData name="Giacomo Delledonne" userId="d2996b4dd2837473" providerId="LiveId" clId="{7BA8D4B4-5A8E-4DD8-8329-E4BFAF799ECB}" dt="2022-10-11T09:35:40.641" v="105"/>
        <pc:sldMkLst>
          <pc:docMk/>
          <pc:sldMk cId="2767147492" sldId="386"/>
        </pc:sldMkLst>
      </pc:sldChg>
      <pc:sldChg chg="modSp add mod">
        <pc:chgData name="Giacomo Delledonne" userId="d2996b4dd2837473" providerId="LiveId" clId="{7BA8D4B4-5A8E-4DD8-8329-E4BFAF799ECB}" dt="2022-10-11T10:37:46.048" v="525" actId="115"/>
        <pc:sldMkLst>
          <pc:docMk/>
          <pc:sldMk cId="169128952" sldId="387"/>
        </pc:sldMkLst>
        <pc:spChg chg="mod">
          <ac:chgData name="Giacomo Delledonne" userId="d2996b4dd2837473" providerId="LiveId" clId="{7BA8D4B4-5A8E-4DD8-8329-E4BFAF799ECB}" dt="2022-10-11T10:34:09.988" v="187" actId="20577"/>
          <ac:spMkLst>
            <pc:docMk/>
            <pc:sldMk cId="169128952" sldId="387"/>
            <ac:spMk id="2" creationId="{00000000-0000-0000-0000-000000000000}"/>
          </ac:spMkLst>
        </pc:spChg>
        <pc:spChg chg="mod">
          <ac:chgData name="Giacomo Delledonne" userId="d2996b4dd2837473" providerId="LiveId" clId="{7BA8D4B4-5A8E-4DD8-8329-E4BFAF799ECB}" dt="2022-10-11T10:37:46.048" v="525" actId="115"/>
          <ac:spMkLst>
            <pc:docMk/>
            <pc:sldMk cId="169128952" sldId="387"/>
            <ac:spMk id="3" creationId="{00000000-0000-0000-0000-000000000000}"/>
          </ac:spMkLst>
        </pc:spChg>
      </pc:sldChg>
      <pc:sldChg chg="modSp add mod">
        <pc:chgData name="Giacomo Delledonne" userId="d2996b4dd2837473" providerId="LiveId" clId="{7BA8D4B4-5A8E-4DD8-8329-E4BFAF799ECB}" dt="2022-10-11T10:51:50.148" v="822" actId="20577"/>
        <pc:sldMkLst>
          <pc:docMk/>
          <pc:sldMk cId="2470159548" sldId="388"/>
        </pc:sldMkLst>
        <pc:spChg chg="mod">
          <ac:chgData name="Giacomo Delledonne" userId="d2996b4dd2837473" providerId="LiveId" clId="{7BA8D4B4-5A8E-4DD8-8329-E4BFAF799ECB}" dt="2022-10-11T10:37:59.685" v="550" actId="20577"/>
          <ac:spMkLst>
            <pc:docMk/>
            <pc:sldMk cId="2470159548" sldId="388"/>
            <ac:spMk id="2" creationId="{00000000-0000-0000-0000-000000000000}"/>
          </ac:spMkLst>
        </pc:spChg>
        <pc:spChg chg="mod">
          <ac:chgData name="Giacomo Delledonne" userId="d2996b4dd2837473" providerId="LiveId" clId="{7BA8D4B4-5A8E-4DD8-8329-E4BFAF799ECB}" dt="2022-10-11T10:51:50.148" v="822" actId="20577"/>
          <ac:spMkLst>
            <pc:docMk/>
            <pc:sldMk cId="2470159548" sldId="388"/>
            <ac:spMk id="3" creationId="{00000000-0000-0000-0000-000000000000}"/>
          </ac:spMkLst>
        </pc:spChg>
      </pc:sldChg>
      <pc:sldChg chg="modSp add mod">
        <pc:chgData name="Giacomo Delledonne" userId="d2996b4dd2837473" providerId="LiveId" clId="{7BA8D4B4-5A8E-4DD8-8329-E4BFAF799ECB}" dt="2022-10-11T10:55:17.740" v="1069" actId="20577"/>
        <pc:sldMkLst>
          <pc:docMk/>
          <pc:sldMk cId="389854892" sldId="389"/>
        </pc:sldMkLst>
        <pc:spChg chg="mod">
          <ac:chgData name="Giacomo Delledonne" userId="d2996b4dd2837473" providerId="LiveId" clId="{7BA8D4B4-5A8E-4DD8-8329-E4BFAF799ECB}" dt="2022-10-11T10:53:40.456" v="843" actId="20577"/>
          <ac:spMkLst>
            <pc:docMk/>
            <pc:sldMk cId="389854892" sldId="389"/>
            <ac:spMk id="2" creationId="{00000000-0000-0000-0000-000000000000}"/>
          </ac:spMkLst>
        </pc:spChg>
        <pc:spChg chg="mod">
          <ac:chgData name="Giacomo Delledonne" userId="d2996b4dd2837473" providerId="LiveId" clId="{7BA8D4B4-5A8E-4DD8-8329-E4BFAF799ECB}" dt="2022-10-11T10:55:17.740" v="1069" actId="20577"/>
          <ac:spMkLst>
            <pc:docMk/>
            <pc:sldMk cId="389854892" sldId="389"/>
            <ac:spMk id="3" creationId="{00000000-0000-0000-0000-000000000000}"/>
          </ac:spMkLst>
        </pc:spChg>
      </pc:sldChg>
      <pc:sldChg chg="modSp add mod">
        <pc:chgData name="Giacomo Delledonne" userId="d2996b4dd2837473" providerId="LiveId" clId="{7BA8D4B4-5A8E-4DD8-8329-E4BFAF799ECB}" dt="2022-10-11T11:02:20.783" v="1386" actId="20577"/>
        <pc:sldMkLst>
          <pc:docMk/>
          <pc:sldMk cId="1115058769" sldId="390"/>
        </pc:sldMkLst>
        <pc:spChg chg="mod">
          <ac:chgData name="Giacomo Delledonne" userId="d2996b4dd2837473" providerId="LiveId" clId="{7BA8D4B4-5A8E-4DD8-8329-E4BFAF799ECB}" dt="2022-10-11T10:56:10.851" v="1105" actId="20577"/>
          <ac:spMkLst>
            <pc:docMk/>
            <pc:sldMk cId="1115058769" sldId="390"/>
            <ac:spMk id="2" creationId="{00000000-0000-0000-0000-000000000000}"/>
          </ac:spMkLst>
        </pc:spChg>
        <pc:spChg chg="mod">
          <ac:chgData name="Giacomo Delledonne" userId="d2996b4dd2837473" providerId="LiveId" clId="{7BA8D4B4-5A8E-4DD8-8329-E4BFAF799ECB}" dt="2022-10-11T11:02:20.783" v="1386" actId="20577"/>
          <ac:spMkLst>
            <pc:docMk/>
            <pc:sldMk cId="1115058769" sldId="390"/>
            <ac:spMk id="3" creationId="{00000000-0000-0000-0000-000000000000}"/>
          </ac:spMkLst>
        </pc:spChg>
      </pc:sldChg>
      <pc:sldChg chg="modSp add mod">
        <pc:chgData name="Giacomo Delledonne" userId="d2996b4dd2837473" providerId="LiveId" clId="{7BA8D4B4-5A8E-4DD8-8329-E4BFAF799ECB}" dt="2022-10-11T11:11:49.561" v="1740" actId="20577"/>
        <pc:sldMkLst>
          <pc:docMk/>
          <pc:sldMk cId="2223322998" sldId="391"/>
        </pc:sldMkLst>
        <pc:spChg chg="mod">
          <ac:chgData name="Giacomo Delledonne" userId="d2996b4dd2837473" providerId="LiveId" clId="{7BA8D4B4-5A8E-4DD8-8329-E4BFAF799ECB}" dt="2022-10-11T11:02:28.898" v="1405" actId="20577"/>
          <ac:spMkLst>
            <pc:docMk/>
            <pc:sldMk cId="2223322998" sldId="391"/>
            <ac:spMk id="2" creationId="{00000000-0000-0000-0000-000000000000}"/>
          </ac:spMkLst>
        </pc:spChg>
        <pc:spChg chg="mod">
          <ac:chgData name="Giacomo Delledonne" userId="d2996b4dd2837473" providerId="LiveId" clId="{7BA8D4B4-5A8E-4DD8-8329-E4BFAF799ECB}" dt="2022-10-11T11:11:49.561" v="1740" actId="20577"/>
          <ac:spMkLst>
            <pc:docMk/>
            <pc:sldMk cId="2223322998" sldId="391"/>
            <ac:spMk id="3" creationId="{00000000-0000-0000-0000-000000000000}"/>
          </ac:spMkLst>
        </pc:spChg>
      </pc:sldChg>
      <pc:sldChg chg="modSp add mod">
        <pc:chgData name="Giacomo Delledonne" userId="d2996b4dd2837473" providerId="LiveId" clId="{7BA8D4B4-5A8E-4DD8-8329-E4BFAF799ECB}" dt="2022-10-11T11:15:00.874" v="1910" actId="20577"/>
        <pc:sldMkLst>
          <pc:docMk/>
          <pc:sldMk cId="1473096189" sldId="392"/>
        </pc:sldMkLst>
        <pc:spChg chg="mod">
          <ac:chgData name="Giacomo Delledonne" userId="d2996b4dd2837473" providerId="LiveId" clId="{7BA8D4B4-5A8E-4DD8-8329-E4BFAF799ECB}" dt="2022-10-11T11:15:00.874" v="1910" actId="20577"/>
          <ac:spMkLst>
            <pc:docMk/>
            <pc:sldMk cId="1473096189" sldId="392"/>
            <ac:spMk id="3" creationId="{00000000-0000-0000-0000-000000000000}"/>
          </ac:spMkLst>
        </pc:spChg>
      </pc:sldChg>
      <pc:sldChg chg="modSp add mod">
        <pc:chgData name="Giacomo Delledonne" userId="d2996b4dd2837473" providerId="LiveId" clId="{7BA8D4B4-5A8E-4DD8-8329-E4BFAF799ECB}" dt="2022-10-11T11:30:43.241" v="1949" actId="27636"/>
        <pc:sldMkLst>
          <pc:docMk/>
          <pc:sldMk cId="4185363771" sldId="393"/>
        </pc:sldMkLst>
        <pc:spChg chg="mod">
          <ac:chgData name="Giacomo Delledonne" userId="d2996b4dd2837473" providerId="LiveId" clId="{7BA8D4B4-5A8E-4DD8-8329-E4BFAF799ECB}" dt="2022-10-11T11:30:38.295" v="1947" actId="20577"/>
          <ac:spMkLst>
            <pc:docMk/>
            <pc:sldMk cId="4185363771" sldId="393"/>
            <ac:spMk id="2" creationId="{00000000-0000-0000-0000-000000000000}"/>
          </ac:spMkLst>
        </pc:spChg>
        <pc:spChg chg="mod">
          <ac:chgData name="Giacomo Delledonne" userId="d2996b4dd2837473" providerId="LiveId" clId="{7BA8D4B4-5A8E-4DD8-8329-E4BFAF799ECB}" dt="2022-10-11T11:30:43.241" v="1949" actId="27636"/>
          <ac:spMkLst>
            <pc:docMk/>
            <pc:sldMk cId="4185363771" sldId="393"/>
            <ac:spMk id="3" creationId="{00000000-0000-0000-0000-000000000000}"/>
          </ac:spMkLst>
        </pc:spChg>
      </pc:sldChg>
      <pc:sldChg chg="modSp add mod">
        <pc:chgData name="Giacomo Delledonne" userId="d2996b4dd2837473" providerId="LiveId" clId="{7BA8D4B4-5A8E-4DD8-8329-E4BFAF799ECB}" dt="2022-10-11T11:31:25.552" v="1995" actId="20577"/>
        <pc:sldMkLst>
          <pc:docMk/>
          <pc:sldMk cId="4106670512" sldId="394"/>
        </pc:sldMkLst>
        <pc:spChg chg="mod">
          <ac:chgData name="Giacomo Delledonne" userId="d2996b4dd2837473" providerId="LiveId" clId="{7BA8D4B4-5A8E-4DD8-8329-E4BFAF799ECB}" dt="2022-10-11T11:31:25.552" v="1995" actId="20577"/>
          <ac:spMkLst>
            <pc:docMk/>
            <pc:sldMk cId="4106670512" sldId="394"/>
            <ac:spMk id="2" creationId="{00000000-0000-0000-0000-000000000000}"/>
          </ac:spMkLst>
        </pc:spChg>
        <pc:spChg chg="mod">
          <ac:chgData name="Giacomo Delledonne" userId="d2996b4dd2837473" providerId="LiveId" clId="{7BA8D4B4-5A8E-4DD8-8329-E4BFAF799ECB}" dt="2022-10-11T11:31:19.361" v="1956" actId="114"/>
          <ac:spMkLst>
            <pc:docMk/>
            <pc:sldMk cId="4106670512" sldId="394"/>
            <ac:spMk id="3" creationId="{00000000-0000-0000-0000-000000000000}"/>
          </ac:spMkLst>
        </pc:spChg>
      </pc:sldChg>
      <pc:sldChg chg="modSp add mod">
        <pc:chgData name="Giacomo Delledonne" userId="d2996b4dd2837473" providerId="LiveId" clId="{7BA8D4B4-5A8E-4DD8-8329-E4BFAF799ECB}" dt="2022-10-11T11:31:55.139" v="2013" actId="27636"/>
        <pc:sldMkLst>
          <pc:docMk/>
          <pc:sldMk cId="2904796651" sldId="395"/>
        </pc:sldMkLst>
        <pc:spChg chg="mod">
          <ac:chgData name="Giacomo Delledonne" userId="d2996b4dd2837473" providerId="LiveId" clId="{7BA8D4B4-5A8E-4DD8-8329-E4BFAF799ECB}" dt="2022-10-11T11:31:48.489" v="2006" actId="20577"/>
          <ac:spMkLst>
            <pc:docMk/>
            <pc:sldMk cId="2904796651" sldId="395"/>
            <ac:spMk id="2" creationId="{00000000-0000-0000-0000-000000000000}"/>
          </ac:spMkLst>
        </pc:spChg>
        <pc:spChg chg="mod">
          <ac:chgData name="Giacomo Delledonne" userId="d2996b4dd2837473" providerId="LiveId" clId="{7BA8D4B4-5A8E-4DD8-8329-E4BFAF799ECB}" dt="2022-10-11T11:31:55.139" v="2013" actId="27636"/>
          <ac:spMkLst>
            <pc:docMk/>
            <pc:sldMk cId="2904796651" sldId="395"/>
            <ac:spMk id="3" creationId="{00000000-0000-0000-0000-000000000000}"/>
          </ac:spMkLst>
        </pc:spChg>
      </pc:sldChg>
      <pc:sldChg chg="modSp add mod">
        <pc:chgData name="Giacomo Delledonne" userId="d2996b4dd2837473" providerId="LiveId" clId="{7BA8D4B4-5A8E-4DD8-8329-E4BFAF799ECB}" dt="2022-10-11T11:32:44.347" v="2022" actId="115"/>
        <pc:sldMkLst>
          <pc:docMk/>
          <pc:sldMk cId="1655344295" sldId="396"/>
        </pc:sldMkLst>
        <pc:spChg chg="mod">
          <ac:chgData name="Giacomo Delledonne" userId="d2996b4dd2837473" providerId="LiveId" clId="{7BA8D4B4-5A8E-4DD8-8329-E4BFAF799ECB}" dt="2022-10-11T11:32:44.347" v="2022" actId="115"/>
          <ac:spMkLst>
            <pc:docMk/>
            <pc:sldMk cId="1655344295" sldId="396"/>
            <ac:spMk id="3" creationId="{00000000-0000-0000-0000-000000000000}"/>
          </ac:spMkLst>
        </pc:spChg>
      </pc:sldChg>
      <pc:sldChg chg="modSp add mod">
        <pc:chgData name="Giacomo Delledonne" userId="d2996b4dd2837473" providerId="LiveId" clId="{7BA8D4B4-5A8E-4DD8-8329-E4BFAF799ECB}" dt="2022-10-11T11:38:27.193" v="2045" actId="27636"/>
        <pc:sldMkLst>
          <pc:docMk/>
          <pc:sldMk cId="213307775" sldId="397"/>
        </pc:sldMkLst>
        <pc:spChg chg="mod">
          <ac:chgData name="Giacomo Delledonne" userId="d2996b4dd2837473" providerId="LiveId" clId="{7BA8D4B4-5A8E-4DD8-8329-E4BFAF799ECB}" dt="2022-10-11T11:38:08.163" v="2038" actId="20577"/>
          <ac:spMkLst>
            <pc:docMk/>
            <pc:sldMk cId="213307775" sldId="397"/>
            <ac:spMk id="2" creationId="{00000000-0000-0000-0000-000000000000}"/>
          </ac:spMkLst>
        </pc:spChg>
        <pc:spChg chg="mod">
          <ac:chgData name="Giacomo Delledonne" userId="d2996b4dd2837473" providerId="LiveId" clId="{7BA8D4B4-5A8E-4DD8-8329-E4BFAF799ECB}" dt="2022-10-11T11:38:27.193" v="2045" actId="27636"/>
          <ac:spMkLst>
            <pc:docMk/>
            <pc:sldMk cId="213307775" sldId="397"/>
            <ac:spMk id="3" creationId="{00000000-0000-0000-0000-000000000000}"/>
          </ac:spMkLst>
        </pc:spChg>
      </pc:sldChg>
      <pc:sldChg chg="modSp add mod">
        <pc:chgData name="Giacomo Delledonne" userId="d2996b4dd2837473" providerId="LiveId" clId="{7BA8D4B4-5A8E-4DD8-8329-E4BFAF799ECB}" dt="2022-10-11T11:39:37.643" v="2087" actId="20577"/>
        <pc:sldMkLst>
          <pc:docMk/>
          <pc:sldMk cId="2048285100" sldId="398"/>
        </pc:sldMkLst>
        <pc:spChg chg="mod">
          <ac:chgData name="Giacomo Delledonne" userId="d2996b4dd2837473" providerId="LiveId" clId="{7BA8D4B4-5A8E-4DD8-8329-E4BFAF799ECB}" dt="2022-10-11T11:38:36.911" v="2056" actId="20577"/>
          <ac:spMkLst>
            <pc:docMk/>
            <pc:sldMk cId="2048285100" sldId="398"/>
            <ac:spMk id="2" creationId="{00000000-0000-0000-0000-000000000000}"/>
          </ac:spMkLst>
        </pc:spChg>
        <pc:spChg chg="mod">
          <ac:chgData name="Giacomo Delledonne" userId="d2996b4dd2837473" providerId="LiveId" clId="{7BA8D4B4-5A8E-4DD8-8329-E4BFAF799ECB}" dt="2022-10-11T11:39:37.643" v="2087" actId="20577"/>
          <ac:spMkLst>
            <pc:docMk/>
            <pc:sldMk cId="2048285100" sldId="398"/>
            <ac:spMk id="3" creationId="{00000000-0000-0000-0000-000000000000}"/>
          </ac:spMkLst>
        </pc:spChg>
      </pc:sldChg>
      <pc:sldChg chg="modSp add mod">
        <pc:chgData name="Giacomo Delledonne" userId="d2996b4dd2837473" providerId="LiveId" clId="{7BA8D4B4-5A8E-4DD8-8329-E4BFAF799ECB}" dt="2022-10-11T11:40:14.145" v="2145" actId="27636"/>
        <pc:sldMkLst>
          <pc:docMk/>
          <pc:sldMk cId="1708038333" sldId="399"/>
        </pc:sldMkLst>
        <pc:spChg chg="mod">
          <ac:chgData name="Giacomo Delledonne" userId="d2996b4dd2837473" providerId="LiveId" clId="{7BA8D4B4-5A8E-4DD8-8329-E4BFAF799ECB}" dt="2022-10-11T11:40:02.518" v="2138" actId="20577"/>
          <ac:spMkLst>
            <pc:docMk/>
            <pc:sldMk cId="1708038333" sldId="399"/>
            <ac:spMk id="2" creationId="{00000000-0000-0000-0000-000000000000}"/>
          </ac:spMkLst>
        </pc:spChg>
        <pc:spChg chg="mod">
          <ac:chgData name="Giacomo Delledonne" userId="d2996b4dd2837473" providerId="LiveId" clId="{7BA8D4B4-5A8E-4DD8-8329-E4BFAF799ECB}" dt="2022-10-11T11:40:14.145" v="2145" actId="27636"/>
          <ac:spMkLst>
            <pc:docMk/>
            <pc:sldMk cId="1708038333" sldId="399"/>
            <ac:spMk id="3" creationId="{00000000-0000-0000-0000-000000000000}"/>
          </ac:spMkLst>
        </pc:spChg>
      </pc:sldChg>
    </pc:docChg>
  </pc:docChgLst>
  <pc:docChgLst>
    <pc:chgData name="Giacomo Delledonne" userId="d2996b4dd2837473" providerId="LiveId" clId="{1EFADE00-8693-4A71-89EE-EC628E640C22}"/>
    <pc:docChg chg="undo redo custSel addSld delSld modSld">
      <pc:chgData name="Giacomo Delledonne" userId="d2996b4dd2837473" providerId="LiveId" clId="{1EFADE00-8693-4A71-89EE-EC628E640C22}" dt="2022-10-05T11:42:43.692" v="1433" actId="20577"/>
      <pc:docMkLst>
        <pc:docMk/>
      </pc:docMkLst>
      <pc:sldChg chg="modSp del mod">
        <pc:chgData name="Giacomo Delledonne" userId="d2996b4dd2837473" providerId="LiveId" clId="{1EFADE00-8693-4A71-89EE-EC628E640C22}" dt="2022-10-05T11:35:48.854" v="926" actId="47"/>
        <pc:sldMkLst>
          <pc:docMk/>
          <pc:sldMk cId="582745909" sldId="257"/>
        </pc:sldMkLst>
        <pc:spChg chg="mod">
          <ac:chgData name="Giacomo Delledonne" userId="d2996b4dd2837473" providerId="LiveId" clId="{1EFADE00-8693-4A71-89EE-EC628E640C22}" dt="2022-10-05T11:30:32.988" v="211" actId="1076"/>
          <ac:spMkLst>
            <pc:docMk/>
            <pc:sldMk cId="582745909" sldId="257"/>
            <ac:spMk id="3" creationId="{00000000-0000-0000-0000-000000000000}"/>
          </ac:spMkLst>
        </pc:spChg>
      </pc:sldChg>
      <pc:sldChg chg="modSp add mod">
        <pc:chgData name="Giacomo Delledonne" userId="d2996b4dd2837473" providerId="LiveId" clId="{1EFADE00-8693-4A71-89EE-EC628E640C22}" dt="2022-10-05T11:32:23.242" v="370" actId="790"/>
        <pc:sldMkLst>
          <pc:docMk/>
          <pc:sldMk cId="2931641892" sldId="260"/>
        </pc:sldMkLst>
        <pc:spChg chg="mod">
          <ac:chgData name="Giacomo Delledonne" userId="d2996b4dd2837473" providerId="LiveId" clId="{1EFADE00-8693-4A71-89EE-EC628E640C22}" dt="2022-10-05T11:32:23.242" v="370" actId="790"/>
          <ac:spMkLst>
            <pc:docMk/>
            <pc:sldMk cId="2931641892" sldId="260"/>
            <ac:spMk id="4" creationId="{00000000-0000-0000-0000-000000000000}"/>
          </ac:spMkLst>
        </pc:spChg>
      </pc:sldChg>
      <pc:sldChg chg="modSp mod">
        <pc:chgData name="Giacomo Delledonne" userId="d2996b4dd2837473" providerId="LiveId" clId="{1EFADE00-8693-4A71-89EE-EC628E640C22}" dt="2022-10-05T11:35:25.839" v="925" actId="20577"/>
        <pc:sldMkLst>
          <pc:docMk/>
          <pc:sldMk cId="416906795" sldId="271"/>
        </pc:sldMkLst>
        <pc:spChg chg="mod">
          <ac:chgData name="Giacomo Delledonne" userId="d2996b4dd2837473" providerId="LiveId" clId="{1EFADE00-8693-4A71-89EE-EC628E640C22}" dt="2022-10-05T11:35:25.839" v="925" actId="20577"/>
          <ac:spMkLst>
            <pc:docMk/>
            <pc:sldMk cId="416906795" sldId="271"/>
            <ac:spMk id="3" creationId="{00000000-0000-0000-0000-000000000000}"/>
          </ac:spMkLst>
        </pc:spChg>
      </pc:sldChg>
      <pc:sldChg chg="modSp mod">
        <pc:chgData name="Giacomo Delledonne" userId="d2996b4dd2837473" providerId="LiveId" clId="{1EFADE00-8693-4A71-89EE-EC628E640C22}" dt="2022-10-05T11:12:04.749" v="2" actId="790"/>
        <pc:sldMkLst>
          <pc:docMk/>
          <pc:sldMk cId="1697574738" sldId="277"/>
        </pc:sldMkLst>
        <pc:spChg chg="mod">
          <ac:chgData name="Giacomo Delledonne" userId="d2996b4dd2837473" providerId="LiveId" clId="{1EFADE00-8693-4A71-89EE-EC628E640C22}" dt="2022-10-05T11:12:04.749" v="2" actId="790"/>
          <ac:spMkLst>
            <pc:docMk/>
            <pc:sldMk cId="1697574738" sldId="277"/>
            <ac:spMk id="3" creationId="{00000000-0000-0000-0000-000000000000}"/>
          </ac:spMkLst>
        </pc:spChg>
      </pc:sldChg>
      <pc:sldChg chg="modSp mod">
        <pc:chgData name="Giacomo Delledonne" userId="d2996b4dd2837473" providerId="LiveId" clId="{1EFADE00-8693-4A71-89EE-EC628E640C22}" dt="2022-10-05T11:37:21.320" v="934" actId="313"/>
        <pc:sldMkLst>
          <pc:docMk/>
          <pc:sldMk cId="3760793115" sldId="278"/>
        </pc:sldMkLst>
        <pc:spChg chg="mod">
          <ac:chgData name="Giacomo Delledonne" userId="d2996b4dd2837473" providerId="LiveId" clId="{1EFADE00-8693-4A71-89EE-EC628E640C22}" dt="2022-10-05T11:37:21.320" v="934" actId="313"/>
          <ac:spMkLst>
            <pc:docMk/>
            <pc:sldMk cId="3760793115" sldId="278"/>
            <ac:spMk id="3" creationId="{00000000-0000-0000-0000-000000000000}"/>
          </ac:spMkLst>
        </pc:spChg>
      </pc:sldChg>
      <pc:sldChg chg="modSp mod">
        <pc:chgData name="Giacomo Delledonne" userId="d2996b4dd2837473" providerId="LiveId" clId="{1EFADE00-8693-4A71-89EE-EC628E640C22}" dt="2022-10-05T11:12:22.500" v="33" actId="114"/>
        <pc:sldMkLst>
          <pc:docMk/>
          <pc:sldMk cId="2615543282" sldId="281"/>
        </pc:sldMkLst>
        <pc:spChg chg="mod">
          <ac:chgData name="Giacomo Delledonne" userId="d2996b4dd2837473" providerId="LiveId" clId="{1EFADE00-8693-4A71-89EE-EC628E640C22}" dt="2022-10-05T11:12:22.500" v="33" actId="114"/>
          <ac:spMkLst>
            <pc:docMk/>
            <pc:sldMk cId="2615543282" sldId="281"/>
            <ac:spMk id="3" creationId="{00000000-0000-0000-0000-000000000000}"/>
          </ac:spMkLst>
        </pc:spChg>
      </pc:sldChg>
      <pc:sldChg chg="modSp mod">
        <pc:chgData name="Giacomo Delledonne" userId="d2996b4dd2837473" providerId="LiveId" clId="{1EFADE00-8693-4A71-89EE-EC628E640C22}" dt="2022-10-05T11:12:30.867" v="35" actId="20577"/>
        <pc:sldMkLst>
          <pc:docMk/>
          <pc:sldMk cId="1212106108" sldId="282"/>
        </pc:sldMkLst>
        <pc:spChg chg="mod">
          <ac:chgData name="Giacomo Delledonne" userId="d2996b4dd2837473" providerId="LiveId" clId="{1EFADE00-8693-4A71-89EE-EC628E640C22}" dt="2022-10-05T11:12:30.867" v="35" actId="20577"/>
          <ac:spMkLst>
            <pc:docMk/>
            <pc:sldMk cId="1212106108" sldId="282"/>
            <ac:spMk id="3" creationId="{00000000-0000-0000-0000-000000000000}"/>
          </ac:spMkLst>
        </pc:spChg>
      </pc:sldChg>
      <pc:sldChg chg="modSp mod">
        <pc:chgData name="Giacomo Delledonne" userId="d2996b4dd2837473" providerId="LiveId" clId="{1EFADE00-8693-4A71-89EE-EC628E640C22}" dt="2022-10-05T11:12:44.745" v="37" actId="20577"/>
        <pc:sldMkLst>
          <pc:docMk/>
          <pc:sldMk cId="1651762767" sldId="286"/>
        </pc:sldMkLst>
        <pc:spChg chg="mod">
          <ac:chgData name="Giacomo Delledonne" userId="d2996b4dd2837473" providerId="LiveId" clId="{1EFADE00-8693-4A71-89EE-EC628E640C22}" dt="2022-10-05T11:12:44.745" v="37" actId="20577"/>
          <ac:spMkLst>
            <pc:docMk/>
            <pc:sldMk cId="1651762767" sldId="286"/>
            <ac:spMk id="3" creationId="{00000000-0000-0000-0000-000000000000}"/>
          </ac:spMkLst>
        </pc:spChg>
      </pc:sldChg>
      <pc:sldChg chg="modSp add mod">
        <pc:chgData name="Giacomo Delledonne" userId="d2996b4dd2837473" providerId="LiveId" clId="{1EFADE00-8693-4A71-89EE-EC628E640C22}" dt="2022-10-05T11:31:55.824" v="369" actId="20577"/>
        <pc:sldMkLst>
          <pc:docMk/>
          <pc:sldMk cId="115884851" sldId="290"/>
        </pc:sldMkLst>
        <pc:spChg chg="mod">
          <ac:chgData name="Giacomo Delledonne" userId="d2996b4dd2837473" providerId="LiveId" clId="{1EFADE00-8693-4A71-89EE-EC628E640C22}" dt="2022-10-05T11:17:26.115" v="67" actId="20577"/>
          <ac:spMkLst>
            <pc:docMk/>
            <pc:sldMk cId="115884851" sldId="290"/>
            <ac:spMk id="2" creationId="{00000000-0000-0000-0000-000000000000}"/>
          </ac:spMkLst>
        </pc:spChg>
        <pc:spChg chg="mod">
          <ac:chgData name="Giacomo Delledonne" userId="d2996b4dd2837473" providerId="LiveId" clId="{1EFADE00-8693-4A71-89EE-EC628E640C22}" dt="2022-10-05T11:31:55.824" v="369" actId="20577"/>
          <ac:spMkLst>
            <pc:docMk/>
            <pc:sldMk cId="115884851" sldId="290"/>
            <ac:spMk id="3" creationId="{00000000-0000-0000-0000-000000000000}"/>
          </ac:spMkLst>
        </pc:spChg>
      </pc:sldChg>
      <pc:sldChg chg="modSp add mod">
        <pc:chgData name="Giacomo Delledonne" userId="d2996b4dd2837473" providerId="LiveId" clId="{1EFADE00-8693-4A71-89EE-EC628E640C22}" dt="2022-10-05T11:30:27.651" v="210" actId="20577"/>
        <pc:sldMkLst>
          <pc:docMk/>
          <pc:sldMk cId="3699643024" sldId="291"/>
        </pc:sldMkLst>
        <pc:spChg chg="mod">
          <ac:chgData name="Giacomo Delledonne" userId="d2996b4dd2837473" providerId="LiveId" clId="{1EFADE00-8693-4A71-89EE-EC628E640C22}" dt="2022-10-05T11:20:39.899" v="156" actId="20577"/>
          <ac:spMkLst>
            <pc:docMk/>
            <pc:sldMk cId="3699643024" sldId="291"/>
            <ac:spMk id="2" creationId="{00000000-0000-0000-0000-000000000000}"/>
          </ac:spMkLst>
        </pc:spChg>
        <pc:spChg chg="mod">
          <ac:chgData name="Giacomo Delledonne" userId="d2996b4dd2837473" providerId="LiveId" clId="{1EFADE00-8693-4A71-89EE-EC628E640C22}" dt="2022-10-05T11:30:27.651" v="210" actId="20577"/>
          <ac:spMkLst>
            <pc:docMk/>
            <pc:sldMk cId="3699643024" sldId="291"/>
            <ac:spMk id="3" creationId="{00000000-0000-0000-0000-000000000000}"/>
          </ac:spMkLst>
        </pc:spChg>
      </pc:sldChg>
      <pc:sldChg chg="modSp add mod">
        <pc:chgData name="Giacomo Delledonne" userId="d2996b4dd2837473" providerId="LiveId" clId="{1EFADE00-8693-4A71-89EE-EC628E640C22}" dt="2022-10-05T11:42:43.692" v="1433" actId="20577"/>
        <pc:sldMkLst>
          <pc:docMk/>
          <pc:sldMk cId="1399144324" sldId="292"/>
        </pc:sldMkLst>
        <pc:spChg chg="mod">
          <ac:chgData name="Giacomo Delledonne" userId="d2996b4dd2837473" providerId="LiveId" clId="{1EFADE00-8693-4A71-89EE-EC628E640C22}" dt="2022-10-05T11:37:47.279" v="979" actId="20577"/>
          <ac:spMkLst>
            <pc:docMk/>
            <pc:sldMk cId="1399144324" sldId="292"/>
            <ac:spMk id="2" creationId="{00000000-0000-0000-0000-000000000000}"/>
          </ac:spMkLst>
        </pc:spChg>
        <pc:spChg chg="mod">
          <ac:chgData name="Giacomo Delledonne" userId="d2996b4dd2837473" providerId="LiveId" clId="{1EFADE00-8693-4A71-89EE-EC628E640C22}" dt="2022-10-05T11:42:43.692" v="1433" actId="20577"/>
          <ac:spMkLst>
            <pc:docMk/>
            <pc:sldMk cId="1399144324" sldId="292"/>
            <ac:spMk id="3" creationId="{00000000-0000-0000-0000-000000000000}"/>
          </ac:spMkLst>
        </pc:spChg>
      </pc:sldChg>
    </pc:docChg>
  </pc:docChgLst>
  <pc:docChgLst>
    <pc:chgData name="Giacomo Delledonne" userId="d2996b4dd2837473" providerId="LiveId" clId="{B79B0774-A9C2-42A0-A0F2-9B11876E7B8D}"/>
    <pc:docChg chg="undo redo custSel addSld delSld modSld">
      <pc:chgData name="Giacomo Delledonne" userId="d2996b4dd2837473" providerId="LiveId" clId="{B79B0774-A9C2-42A0-A0F2-9B11876E7B8D}" dt="2024-01-16T10:20:56.106" v="3229" actId="2"/>
      <pc:docMkLst>
        <pc:docMk/>
      </pc:docMkLst>
      <pc:sldChg chg="modSp mod">
        <pc:chgData name="Giacomo Delledonne" userId="d2996b4dd2837473" providerId="LiveId" clId="{B79B0774-A9C2-42A0-A0F2-9B11876E7B8D}" dt="2023-11-28T15:12:59.851" v="780" actId="20577"/>
        <pc:sldMkLst>
          <pc:docMk/>
          <pc:sldMk cId="2934696554" sldId="256"/>
        </pc:sldMkLst>
        <pc:spChg chg="mod">
          <ac:chgData name="Giacomo Delledonne" userId="d2996b4dd2837473" providerId="LiveId" clId="{B79B0774-A9C2-42A0-A0F2-9B11876E7B8D}" dt="2023-11-28T15:12:59.851" v="780" actId="20577"/>
          <ac:spMkLst>
            <pc:docMk/>
            <pc:sldMk cId="2934696554" sldId="256"/>
            <ac:spMk id="2" creationId="{00000000-0000-0000-0000-000000000000}"/>
          </ac:spMkLst>
        </pc:spChg>
        <pc:spChg chg="mod">
          <ac:chgData name="Giacomo Delledonne" userId="d2996b4dd2837473" providerId="LiveId" clId="{B79B0774-A9C2-42A0-A0F2-9B11876E7B8D}" dt="2023-11-28T15:12:48.529" v="712" actId="20577"/>
          <ac:spMkLst>
            <pc:docMk/>
            <pc:sldMk cId="2934696554" sldId="256"/>
            <ac:spMk id="3" creationId="{00000000-0000-0000-0000-000000000000}"/>
          </ac:spMkLst>
        </pc:spChg>
      </pc:sldChg>
      <pc:sldChg chg="modSp mod">
        <pc:chgData name="Giacomo Delledonne" userId="d2996b4dd2837473" providerId="LiveId" clId="{B79B0774-A9C2-42A0-A0F2-9B11876E7B8D}" dt="2023-11-28T15:13:12.269" v="785" actId="20577"/>
        <pc:sldMkLst>
          <pc:docMk/>
          <pc:sldMk cId="2931641892" sldId="260"/>
        </pc:sldMkLst>
        <pc:spChg chg="mod">
          <ac:chgData name="Giacomo Delledonne" userId="d2996b4dd2837473" providerId="LiveId" clId="{B79B0774-A9C2-42A0-A0F2-9B11876E7B8D}" dt="2023-11-28T15:13:12.269" v="785" actId="20577"/>
          <ac:spMkLst>
            <pc:docMk/>
            <pc:sldMk cId="2931641892" sldId="260"/>
            <ac:spMk id="5" creationId="{00000000-0000-0000-0000-000000000000}"/>
          </ac:spMkLst>
        </pc:spChg>
      </pc:sldChg>
      <pc:sldChg chg="modSp mod">
        <pc:chgData name="Giacomo Delledonne" userId="d2996b4dd2837473" providerId="LiveId" clId="{B79B0774-A9C2-42A0-A0F2-9B11876E7B8D}" dt="2024-01-16T10:20:32.705" v="3189" actId="2"/>
        <pc:sldMkLst>
          <pc:docMk/>
          <pc:sldMk cId="3604210195" sldId="375"/>
        </pc:sldMkLst>
        <pc:spChg chg="mod">
          <ac:chgData name="Giacomo Delledonne" userId="d2996b4dd2837473" providerId="LiveId" clId="{B79B0774-A9C2-42A0-A0F2-9B11876E7B8D}" dt="2024-01-16T10:20:32.705" v="3189" actId="2"/>
          <ac:spMkLst>
            <pc:docMk/>
            <pc:sldMk cId="3604210195" sldId="375"/>
            <ac:spMk id="2" creationId="{00000000-0000-0000-0000-000000000000}"/>
          </ac:spMkLst>
        </pc:spChg>
        <pc:spChg chg="mod">
          <ac:chgData name="Giacomo Delledonne" userId="d2996b4dd2837473" providerId="LiveId" clId="{B79B0774-A9C2-42A0-A0F2-9B11876E7B8D}" dt="2022-10-19T11:06:27.686" v="195" actId="313"/>
          <ac:spMkLst>
            <pc:docMk/>
            <pc:sldMk cId="3604210195" sldId="375"/>
            <ac:spMk id="3" creationId="{00000000-0000-0000-0000-000000000000}"/>
          </ac:spMkLst>
        </pc:spChg>
      </pc:sldChg>
      <pc:sldChg chg="modSp mod">
        <pc:chgData name="Giacomo Delledonne" userId="d2996b4dd2837473" providerId="LiveId" clId="{B79B0774-A9C2-42A0-A0F2-9B11876E7B8D}" dt="2024-01-16T10:20:35.554" v="3195" actId="2"/>
        <pc:sldMkLst>
          <pc:docMk/>
          <pc:sldMk cId="3278546300" sldId="376"/>
        </pc:sldMkLst>
        <pc:spChg chg="mod">
          <ac:chgData name="Giacomo Delledonne" userId="d2996b4dd2837473" providerId="LiveId" clId="{B79B0774-A9C2-42A0-A0F2-9B11876E7B8D}" dt="2024-01-16T10:20:35.554" v="3195" actId="2"/>
          <ac:spMkLst>
            <pc:docMk/>
            <pc:sldMk cId="3278546300" sldId="376"/>
            <ac:spMk id="2" creationId="{00000000-0000-0000-0000-000000000000}"/>
          </ac:spMkLst>
        </pc:spChg>
        <pc:spChg chg="mod">
          <ac:chgData name="Giacomo Delledonne" userId="d2996b4dd2837473" providerId="LiveId" clId="{B79B0774-A9C2-42A0-A0F2-9B11876E7B8D}" dt="2022-10-19T11:08:14.734" v="343" actId="20577"/>
          <ac:spMkLst>
            <pc:docMk/>
            <pc:sldMk cId="3278546300" sldId="376"/>
            <ac:spMk id="3" creationId="{00000000-0000-0000-0000-000000000000}"/>
          </ac:spMkLst>
        </pc:spChg>
      </pc:sldChg>
      <pc:sldChg chg="modSp mod">
        <pc:chgData name="Giacomo Delledonne" userId="d2996b4dd2837473" providerId="LiveId" clId="{B79B0774-A9C2-42A0-A0F2-9B11876E7B8D}" dt="2024-01-16T10:20:40.539" v="3206" actId="2"/>
        <pc:sldMkLst>
          <pc:docMk/>
          <pc:sldMk cId="2740766716" sldId="377"/>
        </pc:sldMkLst>
        <pc:spChg chg="mod">
          <ac:chgData name="Giacomo Delledonne" userId="d2996b4dd2837473" providerId="LiveId" clId="{B79B0774-A9C2-42A0-A0F2-9B11876E7B8D}" dt="2024-01-16T10:20:38.986" v="3203" actId="2"/>
          <ac:spMkLst>
            <pc:docMk/>
            <pc:sldMk cId="2740766716" sldId="377"/>
            <ac:spMk id="2" creationId="{00000000-0000-0000-0000-000000000000}"/>
          </ac:spMkLst>
        </pc:spChg>
        <pc:spChg chg="mod">
          <ac:chgData name="Giacomo Delledonne" userId="d2996b4dd2837473" providerId="LiveId" clId="{B79B0774-A9C2-42A0-A0F2-9B11876E7B8D}" dt="2024-01-16T10:20:40.539" v="3206" actId="2"/>
          <ac:spMkLst>
            <pc:docMk/>
            <pc:sldMk cId="2740766716" sldId="377"/>
            <ac:spMk id="3" creationId="{00000000-0000-0000-0000-000000000000}"/>
          </ac:spMkLst>
        </pc:spChg>
      </pc:sldChg>
      <pc:sldChg chg="del">
        <pc:chgData name="Giacomo Delledonne" userId="d2996b4dd2837473" providerId="LiveId" clId="{B79B0774-A9C2-42A0-A0F2-9B11876E7B8D}" dt="2022-10-19T11:16:37.981" v="607" actId="47"/>
        <pc:sldMkLst>
          <pc:docMk/>
          <pc:sldMk cId="4218148003" sldId="378"/>
        </pc:sldMkLst>
      </pc:sldChg>
      <pc:sldChg chg="del">
        <pc:chgData name="Giacomo Delledonne" userId="d2996b4dd2837473" providerId="LiveId" clId="{B79B0774-A9C2-42A0-A0F2-9B11876E7B8D}" dt="2022-10-19T11:17:01.417" v="613" actId="47"/>
        <pc:sldMkLst>
          <pc:docMk/>
          <pc:sldMk cId="1139938631" sldId="379"/>
        </pc:sldMkLst>
      </pc:sldChg>
      <pc:sldChg chg="del">
        <pc:chgData name="Giacomo Delledonne" userId="d2996b4dd2837473" providerId="LiveId" clId="{B79B0774-A9C2-42A0-A0F2-9B11876E7B8D}" dt="2022-10-19T11:16:42.400" v="609" actId="47"/>
        <pc:sldMkLst>
          <pc:docMk/>
          <pc:sldMk cId="1124712343" sldId="380"/>
        </pc:sldMkLst>
      </pc:sldChg>
      <pc:sldChg chg="del">
        <pc:chgData name="Giacomo Delledonne" userId="d2996b4dd2837473" providerId="LiveId" clId="{B79B0774-A9C2-42A0-A0F2-9B11876E7B8D}" dt="2022-10-19T11:16:43.738" v="610" actId="47"/>
        <pc:sldMkLst>
          <pc:docMk/>
          <pc:sldMk cId="3849046382" sldId="381"/>
        </pc:sldMkLst>
      </pc:sldChg>
      <pc:sldChg chg="del">
        <pc:chgData name="Giacomo Delledonne" userId="d2996b4dd2837473" providerId="LiveId" clId="{B79B0774-A9C2-42A0-A0F2-9B11876E7B8D}" dt="2022-10-19T11:16:45.899" v="612" actId="47"/>
        <pc:sldMkLst>
          <pc:docMk/>
          <pc:sldMk cId="1431775289" sldId="383"/>
        </pc:sldMkLst>
      </pc:sldChg>
      <pc:sldChg chg="modSp add mod">
        <pc:chgData name="Giacomo Delledonne" userId="d2996b4dd2837473" providerId="LiveId" clId="{B79B0774-A9C2-42A0-A0F2-9B11876E7B8D}" dt="2024-01-16T10:20:30.082" v="3185" actId="2"/>
        <pc:sldMkLst>
          <pc:docMk/>
          <pc:sldMk cId="2307267778" sldId="384"/>
        </pc:sldMkLst>
        <pc:spChg chg="mod">
          <ac:chgData name="Giacomo Delledonne" userId="d2996b4dd2837473" providerId="LiveId" clId="{B79B0774-A9C2-42A0-A0F2-9B11876E7B8D}" dt="2024-01-16T10:20:30.082" v="3185" actId="2"/>
          <ac:spMkLst>
            <pc:docMk/>
            <pc:sldMk cId="2307267778" sldId="384"/>
            <ac:spMk id="2" creationId="{00000000-0000-0000-0000-000000000000}"/>
          </ac:spMkLst>
        </pc:spChg>
        <pc:spChg chg="mod">
          <ac:chgData name="Giacomo Delledonne" userId="d2996b4dd2837473" providerId="LiveId" clId="{B79B0774-A9C2-42A0-A0F2-9B11876E7B8D}" dt="2023-11-28T15:51:06.870" v="3183" actId="20577"/>
          <ac:spMkLst>
            <pc:docMk/>
            <pc:sldMk cId="2307267778" sldId="384"/>
            <ac:spMk id="3" creationId="{00000000-0000-0000-0000-000000000000}"/>
          </ac:spMkLst>
        </pc:spChg>
      </pc:sldChg>
      <pc:sldChg chg="modSp add mod">
        <pc:chgData name="Giacomo Delledonne" userId="d2996b4dd2837473" providerId="LiveId" clId="{B79B0774-A9C2-42A0-A0F2-9B11876E7B8D}" dt="2024-01-16T10:20:31.402" v="3187" actId="2"/>
        <pc:sldMkLst>
          <pc:docMk/>
          <pc:sldMk cId="1671836607" sldId="385"/>
        </pc:sldMkLst>
        <pc:spChg chg="mod">
          <ac:chgData name="Giacomo Delledonne" userId="d2996b4dd2837473" providerId="LiveId" clId="{B79B0774-A9C2-42A0-A0F2-9B11876E7B8D}" dt="2024-01-16T10:20:31.402" v="3187" actId="2"/>
          <ac:spMkLst>
            <pc:docMk/>
            <pc:sldMk cId="1671836607" sldId="385"/>
            <ac:spMk id="2" creationId="{00000000-0000-0000-0000-000000000000}"/>
          </ac:spMkLst>
        </pc:spChg>
      </pc:sldChg>
      <pc:sldChg chg="del">
        <pc:chgData name="Giacomo Delledonne" userId="d2996b4dd2837473" providerId="LiveId" clId="{B79B0774-A9C2-42A0-A0F2-9B11876E7B8D}" dt="2022-10-19T11:16:44.965" v="611" actId="47"/>
        <pc:sldMkLst>
          <pc:docMk/>
          <pc:sldMk cId="4066915419" sldId="400"/>
        </pc:sldMkLst>
      </pc:sldChg>
      <pc:sldChg chg="del">
        <pc:chgData name="Giacomo Delledonne" userId="d2996b4dd2837473" providerId="LiveId" clId="{B79B0774-A9C2-42A0-A0F2-9B11876E7B8D}" dt="2022-10-19T11:16:40.234" v="608" actId="47"/>
        <pc:sldMkLst>
          <pc:docMk/>
          <pc:sldMk cId="3109804496" sldId="401"/>
        </pc:sldMkLst>
      </pc:sldChg>
      <pc:sldChg chg="modSp add mod">
        <pc:chgData name="Giacomo Delledonne" userId="d2996b4dd2837473" providerId="LiveId" clId="{B79B0774-A9C2-42A0-A0F2-9B11876E7B8D}" dt="2024-01-16T10:20:37.434" v="3200" actId="2"/>
        <pc:sldMkLst>
          <pc:docMk/>
          <pc:sldMk cId="1365686689" sldId="402"/>
        </pc:sldMkLst>
        <pc:spChg chg="mod">
          <ac:chgData name="Giacomo Delledonne" userId="d2996b4dd2837473" providerId="LiveId" clId="{B79B0774-A9C2-42A0-A0F2-9B11876E7B8D}" dt="2024-01-16T10:20:37.434" v="3200" actId="2"/>
          <ac:spMkLst>
            <pc:docMk/>
            <pc:sldMk cId="1365686689" sldId="402"/>
            <ac:spMk id="2" creationId="{00000000-0000-0000-0000-000000000000}"/>
          </ac:spMkLst>
        </pc:spChg>
        <pc:spChg chg="mod">
          <ac:chgData name="Giacomo Delledonne" userId="d2996b4dd2837473" providerId="LiveId" clId="{B79B0774-A9C2-42A0-A0F2-9B11876E7B8D}" dt="2022-10-19T11:08:56.770" v="397" actId="20577"/>
          <ac:spMkLst>
            <pc:docMk/>
            <pc:sldMk cId="1365686689" sldId="402"/>
            <ac:spMk id="3" creationId="{00000000-0000-0000-0000-000000000000}"/>
          </ac:spMkLst>
        </pc:spChg>
      </pc:sldChg>
      <pc:sldChg chg="modSp add mod">
        <pc:chgData name="Giacomo Delledonne" userId="d2996b4dd2837473" providerId="LiveId" clId="{B79B0774-A9C2-42A0-A0F2-9B11876E7B8D}" dt="2024-01-16T10:20:43.218" v="3211" actId="2"/>
        <pc:sldMkLst>
          <pc:docMk/>
          <pc:sldMk cId="1154961972" sldId="403"/>
        </pc:sldMkLst>
        <pc:spChg chg="mod">
          <ac:chgData name="Giacomo Delledonne" userId="d2996b4dd2837473" providerId="LiveId" clId="{B79B0774-A9C2-42A0-A0F2-9B11876E7B8D}" dt="2024-01-16T10:20:42.702" v="3210" actId="2"/>
          <ac:spMkLst>
            <pc:docMk/>
            <pc:sldMk cId="1154961972" sldId="403"/>
            <ac:spMk id="2" creationId="{00000000-0000-0000-0000-000000000000}"/>
          </ac:spMkLst>
        </pc:spChg>
        <pc:spChg chg="mod">
          <ac:chgData name="Giacomo Delledonne" userId="d2996b4dd2837473" providerId="LiveId" clId="{B79B0774-A9C2-42A0-A0F2-9B11876E7B8D}" dt="2024-01-16T10:20:43.218" v="3211" actId="2"/>
          <ac:spMkLst>
            <pc:docMk/>
            <pc:sldMk cId="1154961972" sldId="403"/>
            <ac:spMk id="3" creationId="{00000000-0000-0000-0000-000000000000}"/>
          </ac:spMkLst>
        </pc:spChg>
      </pc:sldChg>
      <pc:sldChg chg="modSp add mod">
        <pc:chgData name="Giacomo Delledonne" userId="d2996b4dd2837473" providerId="LiveId" clId="{B79B0774-A9C2-42A0-A0F2-9B11876E7B8D}" dt="2024-01-16T10:20:33.794" v="3191" actId="2"/>
        <pc:sldMkLst>
          <pc:docMk/>
          <pc:sldMk cId="1177600777" sldId="404"/>
        </pc:sldMkLst>
        <pc:spChg chg="mod">
          <ac:chgData name="Giacomo Delledonne" userId="d2996b4dd2837473" providerId="LiveId" clId="{B79B0774-A9C2-42A0-A0F2-9B11876E7B8D}" dt="2024-01-16T10:20:33.794" v="3191" actId="2"/>
          <ac:spMkLst>
            <pc:docMk/>
            <pc:sldMk cId="1177600777" sldId="404"/>
            <ac:spMk id="2" creationId="{00000000-0000-0000-0000-000000000000}"/>
          </ac:spMkLst>
        </pc:spChg>
        <pc:spChg chg="mod">
          <ac:chgData name="Giacomo Delledonne" userId="d2996b4dd2837473" providerId="LiveId" clId="{B79B0774-A9C2-42A0-A0F2-9B11876E7B8D}" dt="2022-10-19T11:18:57.994" v="694" actId="20577"/>
          <ac:spMkLst>
            <pc:docMk/>
            <pc:sldMk cId="1177600777" sldId="404"/>
            <ac:spMk id="3" creationId="{00000000-0000-0000-0000-000000000000}"/>
          </ac:spMkLst>
        </pc:spChg>
      </pc:sldChg>
      <pc:sldChg chg="modSp add mod">
        <pc:chgData name="Giacomo Delledonne" userId="d2996b4dd2837473" providerId="LiveId" clId="{B79B0774-A9C2-42A0-A0F2-9B11876E7B8D}" dt="2024-01-16T10:20:44.366" v="3213" actId="2"/>
        <pc:sldMkLst>
          <pc:docMk/>
          <pc:sldMk cId="458547602" sldId="405"/>
        </pc:sldMkLst>
        <pc:spChg chg="mod">
          <ac:chgData name="Giacomo Delledonne" userId="d2996b4dd2837473" providerId="LiveId" clId="{B79B0774-A9C2-42A0-A0F2-9B11876E7B8D}" dt="2024-01-16T10:20:44.366" v="3213" actId="2"/>
          <ac:spMkLst>
            <pc:docMk/>
            <pc:sldMk cId="458547602" sldId="405"/>
            <ac:spMk id="2" creationId="{00000000-0000-0000-0000-000000000000}"/>
          </ac:spMkLst>
        </pc:spChg>
        <pc:spChg chg="mod">
          <ac:chgData name="Giacomo Delledonne" userId="d2996b4dd2837473" providerId="LiveId" clId="{B79B0774-A9C2-42A0-A0F2-9B11876E7B8D}" dt="2023-11-28T15:43:36.339" v="3016" actId="20577"/>
          <ac:spMkLst>
            <pc:docMk/>
            <pc:sldMk cId="458547602" sldId="405"/>
            <ac:spMk id="3" creationId="{00000000-0000-0000-0000-000000000000}"/>
          </ac:spMkLst>
        </pc:spChg>
      </pc:sldChg>
      <pc:sldChg chg="modSp add mod">
        <pc:chgData name="Giacomo Delledonne" userId="d2996b4dd2837473" providerId="LiveId" clId="{B79B0774-A9C2-42A0-A0F2-9B11876E7B8D}" dt="2024-01-16T10:20:53.138" v="3223" actId="2"/>
        <pc:sldMkLst>
          <pc:docMk/>
          <pc:sldMk cId="2647705460" sldId="406"/>
        </pc:sldMkLst>
        <pc:spChg chg="mod">
          <ac:chgData name="Giacomo Delledonne" userId="d2996b4dd2837473" providerId="LiveId" clId="{B79B0774-A9C2-42A0-A0F2-9B11876E7B8D}" dt="2024-01-16T10:20:53.138" v="3223" actId="2"/>
          <ac:spMkLst>
            <pc:docMk/>
            <pc:sldMk cId="2647705460" sldId="406"/>
            <ac:spMk id="2" creationId="{00000000-0000-0000-0000-000000000000}"/>
          </ac:spMkLst>
        </pc:spChg>
        <pc:spChg chg="mod">
          <ac:chgData name="Giacomo Delledonne" userId="d2996b4dd2837473" providerId="LiveId" clId="{B79B0774-A9C2-42A0-A0F2-9B11876E7B8D}" dt="2023-11-28T15:19:45.712" v="1947" actId="313"/>
          <ac:spMkLst>
            <pc:docMk/>
            <pc:sldMk cId="2647705460" sldId="406"/>
            <ac:spMk id="3" creationId="{00000000-0000-0000-0000-000000000000}"/>
          </ac:spMkLst>
        </pc:spChg>
      </pc:sldChg>
      <pc:sldChg chg="modSp add mod">
        <pc:chgData name="Giacomo Delledonne" userId="d2996b4dd2837473" providerId="LiveId" clId="{B79B0774-A9C2-42A0-A0F2-9B11876E7B8D}" dt="2024-01-16T10:20:54.185" v="3225" actId="2"/>
        <pc:sldMkLst>
          <pc:docMk/>
          <pc:sldMk cId="939239911" sldId="407"/>
        </pc:sldMkLst>
        <pc:spChg chg="mod">
          <ac:chgData name="Giacomo Delledonne" userId="d2996b4dd2837473" providerId="LiveId" clId="{B79B0774-A9C2-42A0-A0F2-9B11876E7B8D}" dt="2024-01-16T10:20:54.185" v="3225" actId="2"/>
          <ac:spMkLst>
            <pc:docMk/>
            <pc:sldMk cId="939239911" sldId="407"/>
            <ac:spMk id="2" creationId="{00000000-0000-0000-0000-000000000000}"/>
          </ac:spMkLst>
        </pc:spChg>
        <pc:spChg chg="mod">
          <ac:chgData name="Giacomo Delledonne" userId="d2996b4dd2837473" providerId="LiveId" clId="{B79B0774-A9C2-42A0-A0F2-9B11876E7B8D}" dt="2023-11-28T15:34:17.601" v="2592" actId="20577"/>
          <ac:spMkLst>
            <pc:docMk/>
            <pc:sldMk cId="939239911" sldId="407"/>
            <ac:spMk id="3" creationId="{00000000-0000-0000-0000-000000000000}"/>
          </ac:spMkLst>
        </pc:spChg>
      </pc:sldChg>
      <pc:sldChg chg="modSp add mod">
        <pc:chgData name="Giacomo Delledonne" userId="d2996b4dd2837473" providerId="LiveId" clId="{B79B0774-A9C2-42A0-A0F2-9B11876E7B8D}" dt="2024-01-16T10:20:55.167" v="3227" actId="2"/>
        <pc:sldMkLst>
          <pc:docMk/>
          <pc:sldMk cId="1746727930" sldId="408"/>
        </pc:sldMkLst>
        <pc:spChg chg="mod">
          <ac:chgData name="Giacomo Delledonne" userId="d2996b4dd2837473" providerId="LiveId" clId="{B79B0774-A9C2-42A0-A0F2-9B11876E7B8D}" dt="2024-01-16T10:20:55.167" v="3227" actId="2"/>
          <ac:spMkLst>
            <pc:docMk/>
            <pc:sldMk cId="1746727930" sldId="408"/>
            <ac:spMk id="2" creationId="{00000000-0000-0000-0000-000000000000}"/>
          </ac:spMkLst>
        </pc:spChg>
        <pc:spChg chg="mod">
          <ac:chgData name="Giacomo Delledonne" userId="d2996b4dd2837473" providerId="LiveId" clId="{B79B0774-A9C2-42A0-A0F2-9B11876E7B8D}" dt="2023-11-28T15:35:40.234" v="2719" actId="313"/>
          <ac:spMkLst>
            <pc:docMk/>
            <pc:sldMk cId="1746727930" sldId="408"/>
            <ac:spMk id="3" creationId="{00000000-0000-0000-0000-000000000000}"/>
          </ac:spMkLst>
        </pc:spChg>
      </pc:sldChg>
      <pc:sldChg chg="modSp add mod">
        <pc:chgData name="Giacomo Delledonne" userId="d2996b4dd2837473" providerId="LiveId" clId="{B79B0774-A9C2-42A0-A0F2-9B11876E7B8D}" dt="2024-01-16T10:20:56.106" v="3229" actId="2"/>
        <pc:sldMkLst>
          <pc:docMk/>
          <pc:sldMk cId="1641071708" sldId="409"/>
        </pc:sldMkLst>
        <pc:spChg chg="mod">
          <ac:chgData name="Giacomo Delledonne" userId="d2996b4dd2837473" providerId="LiveId" clId="{B79B0774-A9C2-42A0-A0F2-9B11876E7B8D}" dt="2024-01-16T10:20:56.106" v="3229" actId="2"/>
          <ac:spMkLst>
            <pc:docMk/>
            <pc:sldMk cId="1641071708" sldId="409"/>
            <ac:spMk id="2" creationId="{00000000-0000-0000-0000-000000000000}"/>
          </ac:spMkLst>
        </pc:spChg>
        <pc:spChg chg="mod">
          <ac:chgData name="Giacomo Delledonne" userId="d2996b4dd2837473" providerId="LiveId" clId="{B79B0774-A9C2-42A0-A0F2-9B11876E7B8D}" dt="2023-11-28T15:37:41.075" v="2953" actId="20577"/>
          <ac:spMkLst>
            <pc:docMk/>
            <pc:sldMk cId="1641071708" sldId="409"/>
            <ac:spMk id="3" creationId="{00000000-0000-0000-0000-000000000000}"/>
          </ac:spMkLst>
        </pc:spChg>
      </pc:sldChg>
      <pc:sldChg chg="modSp add mod">
        <pc:chgData name="Giacomo Delledonne" userId="d2996b4dd2837473" providerId="LiveId" clId="{B79B0774-A9C2-42A0-A0F2-9B11876E7B8D}" dt="2024-01-16T10:20:52.066" v="3221" actId="2"/>
        <pc:sldMkLst>
          <pc:docMk/>
          <pc:sldMk cId="618544055" sldId="410"/>
        </pc:sldMkLst>
        <pc:spChg chg="mod">
          <ac:chgData name="Giacomo Delledonne" userId="d2996b4dd2837473" providerId="LiveId" clId="{B79B0774-A9C2-42A0-A0F2-9B11876E7B8D}" dt="2024-01-16T10:20:52.066" v="3221" actId="2"/>
          <ac:spMkLst>
            <pc:docMk/>
            <pc:sldMk cId="618544055" sldId="410"/>
            <ac:spMk id="2" creationId="{00000000-0000-0000-0000-000000000000}"/>
          </ac:spMkLst>
        </pc:spChg>
      </pc:sldChg>
      <pc:sldChg chg="modSp add mod">
        <pc:chgData name="Giacomo Delledonne" userId="d2996b4dd2837473" providerId="LiveId" clId="{B79B0774-A9C2-42A0-A0F2-9B11876E7B8D}" dt="2024-01-16T10:20:47.434" v="3215" actId="2"/>
        <pc:sldMkLst>
          <pc:docMk/>
          <pc:sldMk cId="892117062" sldId="411"/>
        </pc:sldMkLst>
        <pc:spChg chg="mod">
          <ac:chgData name="Giacomo Delledonne" userId="d2996b4dd2837473" providerId="LiveId" clId="{B79B0774-A9C2-42A0-A0F2-9B11876E7B8D}" dt="2024-01-16T10:20:45.042" v="3214" actId="2"/>
          <ac:spMkLst>
            <pc:docMk/>
            <pc:sldMk cId="892117062" sldId="411"/>
            <ac:spMk id="2" creationId="{00000000-0000-0000-0000-000000000000}"/>
          </ac:spMkLst>
        </pc:spChg>
        <pc:spChg chg="mod">
          <ac:chgData name="Giacomo Delledonne" userId="d2996b4dd2837473" providerId="LiveId" clId="{B79B0774-A9C2-42A0-A0F2-9B11876E7B8D}" dt="2024-01-16T10:20:47.434" v="3215" actId="2"/>
          <ac:spMkLst>
            <pc:docMk/>
            <pc:sldMk cId="892117062" sldId="411"/>
            <ac:spMk id="3" creationId="{00000000-0000-0000-0000-000000000000}"/>
          </ac:spMkLst>
        </pc:spChg>
      </pc:sldChg>
      <pc:sldChg chg="modSp add mod">
        <pc:chgData name="Giacomo Delledonne" userId="d2996b4dd2837473" providerId="LiveId" clId="{B79B0774-A9C2-42A0-A0F2-9B11876E7B8D}" dt="2024-01-16T10:20:50.714" v="3219" actId="2"/>
        <pc:sldMkLst>
          <pc:docMk/>
          <pc:sldMk cId="3258353764" sldId="412"/>
        </pc:sldMkLst>
        <pc:spChg chg="mod">
          <ac:chgData name="Giacomo Delledonne" userId="d2996b4dd2837473" providerId="LiveId" clId="{B79B0774-A9C2-42A0-A0F2-9B11876E7B8D}" dt="2024-01-16T10:20:48.230" v="3216" actId="2"/>
          <ac:spMkLst>
            <pc:docMk/>
            <pc:sldMk cId="3258353764" sldId="412"/>
            <ac:spMk id="2" creationId="{00000000-0000-0000-0000-000000000000}"/>
          </ac:spMkLst>
        </pc:spChg>
        <pc:spChg chg="mod">
          <ac:chgData name="Giacomo Delledonne" userId="d2996b4dd2837473" providerId="LiveId" clId="{B79B0774-A9C2-42A0-A0F2-9B11876E7B8D}" dt="2024-01-16T10:20:50.714" v="3219" actId="2"/>
          <ac:spMkLst>
            <pc:docMk/>
            <pc:sldMk cId="3258353764" sldId="412"/>
            <ac:spMk id="3" creationId="{00000000-0000-0000-0000-000000000000}"/>
          </ac:spMkLst>
        </pc:spChg>
      </pc:sldChg>
    </pc:docChg>
  </pc:docChgLst>
  <pc:docChgLst>
    <pc:chgData name="Giacomo Delledonne" userId="d2996b4dd2837473" providerId="LiveId" clId="{A836F53D-01EA-4045-A152-52295E1806F9}"/>
    <pc:docChg chg="undo redo custSel addSld delSld modSld">
      <pc:chgData name="Giacomo Delledonne" userId="d2996b4dd2837473" providerId="LiveId" clId="{A836F53D-01EA-4045-A152-52295E1806F9}" dt="2022-10-17T14:51:53.790" v="456" actId="20577"/>
      <pc:docMkLst>
        <pc:docMk/>
      </pc:docMkLst>
      <pc:sldChg chg="modSp mod">
        <pc:chgData name="Giacomo Delledonne" userId="d2996b4dd2837473" providerId="LiveId" clId="{A836F53D-01EA-4045-A152-52295E1806F9}" dt="2022-10-17T14:27:57.670" v="2" actId="20577"/>
        <pc:sldMkLst>
          <pc:docMk/>
          <pc:sldMk cId="2934696554" sldId="256"/>
        </pc:sldMkLst>
        <pc:spChg chg="mod">
          <ac:chgData name="Giacomo Delledonne" userId="d2996b4dd2837473" providerId="LiveId" clId="{A836F53D-01EA-4045-A152-52295E1806F9}" dt="2022-10-17T14:27:57.670" v="2" actId="20577"/>
          <ac:spMkLst>
            <pc:docMk/>
            <pc:sldMk cId="2934696554" sldId="256"/>
            <ac:spMk id="2" creationId="{00000000-0000-0000-0000-000000000000}"/>
          </ac:spMkLst>
        </pc:spChg>
        <pc:spChg chg="mod">
          <ac:chgData name="Giacomo Delledonne" userId="d2996b4dd2837473" providerId="LiveId" clId="{A836F53D-01EA-4045-A152-52295E1806F9}" dt="2022-10-17T14:23:53.362" v="1" actId="20577"/>
          <ac:spMkLst>
            <pc:docMk/>
            <pc:sldMk cId="2934696554" sldId="256"/>
            <ac:spMk id="3" creationId="{00000000-0000-0000-0000-000000000000}"/>
          </ac:spMkLst>
        </pc:spChg>
      </pc:sldChg>
      <pc:sldChg chg="del">
        <pc:chgData name="Giacomo Delledonne" userId="d2996b4dd2837473" providerId="LiveId" clId="{A836F53D-01EA-4045-A152-52295E1806F9}" dt="2022-10-17T14:30:18.102" v="26" actId="47"/>
        <pc:sldMkLst>
          <pc:docMk/>
          <pc:sldMk cId="2228021466" sldId="362"/>
        </pc:sldMkLst>
      </pc:sldChg>
      <pc:sldChg chg="del">
        <pc:chgData name="Giacomo Delledonne" userId="d2996b4dd2837473" providerId="LiveId" clId="{A836F53D-01EA-4045-A152-52295E1806F9}" dt="2022-10-17T14:30:26.258" v="32" actId="47"/>
        <pc:sldMkLst>
          <pc:docMk/>
          <pc:sldMk cId="3907548465" sldId="369"/>
        </pc:sldMkLst>
      </pc:sldChg>
      <pc:sldChg chg="del">
        <pc:chgData name="Giacomo Delledonne" userId="d2996b4dd2837473" providerId="LiveId" clId="{A836F53D-01EA-4045-A152-52295E1806F9}" dt="2022-10-17T14:30:24.283" v="31" actId="47"/>
        <pc:sldMkLst>
          <pc:docMk/>
          <pc:sldMk cId="2847111235" sldId="370"/>
        </pc:sldMkLst>
      </pc:sldChg>
      <pc:sldChg chg="del">
        <pc:chgData name="Giacomo Delledonne" userId="d2996b4dd2837473" providerId="LiveId" clId="{A836F53D-01EA-4045-A152-52295E1806F9}" dt="2022-10-17T14:30:13.975" v="23" actId="47"/>
        <pc:sldMkLst>
          <pc:docMk/>
          <pc:sldMk cId="1740390595" sldId="373"/>
        </pc:sldMkLst>
      </pc:sldChg>
      <pc:sldChg chg="add">
        <pc:chgData name="Giacomo Delledonne" userId="d2996b4dd2837473" providerId="LiveId" clId="{A836F53D-01EA-4045-A152-52295E1806F9}" dt="2022-10-17T14:28:20.670" v="3"/>
        <pc:sldMkLst>
          <pc:docMk/>
          <pc:sldMk cId="3604210195" sldId="375"/>
        </pc:sldMkLst>
      </pc:sldChg>
      <pc:sldChg chg="add">
        <pc:chgData name="Giacomo Delledonne" userId="d2996b4dd2837473" providerId="LiveId" clId="{A836F53D-01EA-4045-A152-52295E1806F9}" dt="2022-10-17T14:28:29.598" v="4"/>
        <pc:sldMkLst>
          <pc:docMk/>
          <pc:sldMk cId="3278546300" sldId="376"/>
        </pc:sldMkLst>
      </pc:sldChg>
      <pc:sldChg chg="add">
        <pc:chgData name="Giacomo Delledonne" userId="d2996b4dd2837473" providerId="LiveId" clId="{A836F53D-01EA-4045-A152-52295E1806F9}" dt="2022-10-17T14:28:39.332" v="5"/>
        <pc:sldMkLst>
          <pc:docMk/>
          <pc:sldMk cId="2740766716" sldId="377"/>
        </pc:sldMkLst>
      </pc:sldChg>
      <pc:sldChg chg="add">
        <pc:chgData name="Giacomo Delledonne" userId="d2996b4dd2837473" providerId="LiveId" clId="{A836F53D-01EA-4045-A152-52295E1806F9}" dt="2022-10-17T14:28:48.683" v="6"/>
        <pc:sldMkLst>
          <pc:docMk/>
          <pc:sldMk cId="4218148003" sldId="378"/>
        </pc:sldMkLst>
      </pc:sldChg>
      <pc:sldChg chg="add">
        <pc:chgData name="Giacomo Delledonne" userId="d2996b4dd2837473" providerId="LiveId" clId="{A836F53D-01EA-4045-A152-52295E1806F9}" dt="2022-10-17T14:29:00.163" v="7"/>
        <pc:sldMkLst>
          <pc:docMk/>
          <pc:sldMk cId="1139938631" sldId="379"/>
        </pc:sldMkLst>
      </pc:sldChg>
      <pc:sldChg chg="add">
        <pc:chgData name="Giacomo Delledonne" userId="d2996b4dd2837473" providerId="LiveId" clId="{A836F53D-01EA-4045-A152-52295E1806F9}" dt="2022-10-17T14:29:26.345" v="10"/>
        <pc:sldMkLst>
          <pc:docMk/>
          <pc:sldMk cId="1124712343" sldId="380"/>
        </pc:sldMkLst>
      </pc:sldChg>
      <pc:sldChg chg="add">
        <pc:chgData name="Giacomo Delledonne" userId="d2996b4dd2837473" providerId="LiveId" clId="{A836F53D-01EA-4045-A152-52295E1806F9}" dt="2022-10-17T14:29:18.530" v="9"/>
        <pc:sldMkLst>
          <pc:docMk/>
          <pc:sldMk cId="3849046382" sldId="381"/>
        </pc:sldMkLst>
      </pc:sldChg>
      <pc:sldChg chg="add">
        <pc:chgData name="Giacomo Delledonne" userId="d2996b4dd2837473" providerId="LiveId" clId="{A836F53D-01EA-4045-A152-52295E1806F9}" dt="2022-10-17T14:29:09.932" v="8"/>
        <pc:sldMkLst>
          <pc:docMk/>
          <pc:sldMk cId="1431775289" sldId="383"/>
        </pc:sldMkLst>
      </pc:sldChg>
      <pc:sldChg chg="del">
        <pc:chgData name="Giacomo Delledonne" userId="d2996b4dd2837473" providerId="LiveId" clId="{A836F53D-01EA-4045-A152-52295E1806F9}" dt="2022-10-17T14:30:27.564" v="33" actId="47"/>
        <pc:sldMkLst>
          <pc:docMk/>
          <pc:sldMk cId="2767147492" sldId="386"/>
        </pc:sldMkLst>
      </pc:sldChg>
      <pc:sldChg chg="del">
        <pc:chgData name="Giacomo Delledonne" userId="d2996b4dd2837473" providerId="LiveId" clId="{A836F53D-01EA-4045-A152-52295E1806F9}" dt="2022-10-17T14:30:19.423" v="27" actId="47"/>
        <pc:sldMkLst>
          <pc:docMk/>
          <pc:sldMk cId="169128952" sldId="387"/>
        </pc:sldMkLst>
      </pc:sldChg>
      <pc:sldChg chg="del">
        <pc:chgData name="Giacomo Delledonne" userId="d2996b4dd2837473" providerId="LiveId" clId="{A836F53D-01EA-4045-A152-52295E1806F9}" dt="2022-10-17T14:30:20.522" v="28" actId="47"/>
        <pc:sldMkLst>
          <pc:docMk/>
          <pc:sldMk cId="2470159548" sldId="388"/>
        </pc:sldMkLst>
      </pc:sldChg>
      <pc:sldChg chg="del">
        <pc:chgData name="Giacomo Delledonne" userId="d2996b4dd2837473" providerId="LiveId" clId="{A836F53D-01EA-4045-A152-52295E1806F9}" dt="2022-10-17T14:30:21.802" v="29" actId="47"/>
        <pc:sldMkLst>
          <pc:docMk/>
          <pc:sldMk cId="389854892" sldId="389"/>
        </pc:sldMkLst>
      </pc:sldChg>
      <pc:sldChg chg="del">
        <pc:chgData name="Giacomo Delledonne" userId="d2996b4dd2837473" providerId="LiveId" clId="{A836F53D-01EA-4045-A152-52295E1806F9}" dt="2022-10-17T14:30:22.828" v="30" actId="47"/>
        <pc:sldMkLst>
          <pc:docMk/>
          <pc:sldMk cId="1115058769" sldId="390"/>
        </pc:sldMkLst>
      </pc:sldChg>
      <pc:sldChg chg="del">
        <pc:chgData name="Giacomo Delledonne" userId="d2996b4dd2837473" providerId="LiveId" clId="{A836F53D-01EA-4045-A152-52295E1806F9}" dt="2022-10-17T14:30:15.661" v="25" actId="47"/>
        <pc:sldMkLst>
          <pc:docMk/>
          <pc:sldMk cId="2223322998" sldId="391"/>
        </pc:sldMkLst>
      </pc:sldChg>
      <pc:sldChg chg="del">
        <pc:chgData name="Giacomo Delledonne" userId="d2996b4dd2837473" providerId="LiveId" clId="{A836F53D-01EA-4045-A152-52295E1806F9}" dt="2022-10-17T14:30:14.950" v="24" actId="47"/>
        <pc:sldMkLst>
          <pc:docMk/>
          <pc:sldMk cId="1473096189" sldId="392"/>
        </pc:sldMkLst>
      </pc:sldChg>
      <pc:sldChg chg="del">
        <pc:chgData name="Giacomo Delledonne" userId="d2996b4dd2837473" providerId="LiveId" clId="{A836F53D-01EA-4045-A152-52295E1806F9}" dt="2022-10-17T14:30:13.157" v="22" actId="47"/>
        <pc:sldMkLst>
          <pc:docMk/>
          <pc:sldMk cId="4185363771" sldId="393"/>
        </pc:sldMkLst>
      </pc:sldChg>
      <pc:sldChg chg="del">
        <pc:chgData name="Giacomo Delledonne" userId="d2996b4dd2837473" providerId="LiveId" clId="{A836F53D-01EA-4045-A152-52295E1806F9}" dt="2022-10-17T14:30:12.344" v="21" actId="47"/>
        <pc:sldMkLst>
          <pc:docMk/>
          <pc:sldMk cId="4106670512" sldId="394"/>
        </pc:sldMkLst>
      </pc:sldChg>
      <pc:sldChg chg="del">
        <pc:chgData name="Giacomo Delledonne" userId="d2996b4dd2837473" providerId="LiveId" clId="{A836F53D-01EA-4045-A152-52295E1806F9}" dt="2022-10-17T14:30:11.114" v="20" actId="47"/>
        <pc:sldMkLst>
          <pc:docMk/>
          <pc:sldMk cId="2904796651" sldId="395"/>
        </pc:sldMkLst>
      </pc:sldChg>
      <pc:sldChg chg="del">
        <pc:chgData name="Giacomo Delledonne" userId="d2996b4dd2837473" providerId="LiveId" clId="{A836F53D-01EA-4045-A152-52295E1806F9}" dt="2022-10-17T14:30:10.392" v="19" actId="47"/>
        <pc:sldMkLst>
          <pc:docMk/>
          <pc:sldMk cId="1655344295" sldId="396"/>
        </pc:sldMkLst>
      </pc:sldChg>
      <pc:sldChg chg="del">
        <pc:chgData name="Giacomo Delledonne" userId="d2996b4dd2837473" providerId="LiveId" clId="{A836F53D-01EA-4045-A152-52295E1806F9}" dt="2022-10-17T14:30:09.594" v="18" actId="47"/>
        <pc:sldMkLst>
          <pc:docMk/>
          <pc:sldMk cId="213307775" sldId="397"/>
        </pc:sldMkLst>
      </pc:sldChg>
      <pc:sldChg chg="del">
        <pc:chgData name="Giacomo Delledonne" userId="d2996b4dd2837473" providerId="LiveId" clId="{A836F53D-01EA-4045-A152-52295E1806F9}" dt="2022-10-17T14:30:08.795" v="17" actId="47"/>
        <pc:sldMkLst>
          <pc:docMk/>
          <pc:sldMk cId="2048285100" sldId="398"/>
        </pc:sldMkLst>
      </pc:sldChg>
      <pc:sldChg chg="add del">
        <pc:chgData name="Giacomo Delledonne" userId="d2996b4dd2837473" providerId="LiveId" clId="{A836F53D-01EA-4045-A152-52295E1806F9}" dt="2022-10-17T14:30:08.037" v="16" actId="47"/>
        <pc:sldMkLst>
          <pc:docMk/>
          <pc:sldMk cId="1708038333" sldId="399"/>
        </pc:sldMkLst>
      </pc:sldChg>
      <pc:sldChg chg="add del">
        <pc:chgData name="Giacomo Delledonne" userId="d2996b4dd2837473" providerId="LiveId" clId="{A836F53D-01EA-4045-A152-52295E1806F9}" dt="2022-10-17T14:29:34.388" v="12" actId="47"/>
        <pc:sldMkLst>
          <pc:docMk/>
          <pc:sldMk cId="1934530834" sldId="400"/>
        </pc:sldMkLst>
      </pc:sldChg>
      <pc:sldChg chg="modSp add mod">
        <pc:chgData name="Giacomo Delledonne" userId="d2996b4dd2837473" providerId="LiveId" clId="{A836F53D-01EA-4045-A152-52295E1806F9}" dt="2022-10-17T14:48:50.421" v="321" actId="20577"/>
        <pc:sldMkLst>
          <pc:docMk/>
          <pc:sldMk cId="4066915419" sldId="400"/>
        </pc:sldMkLst>
        <pc:spChg chg="mod">
          <ac:chgData name="Giacomo Delledonne" userId="d2996b4dd2837473" providerId="LiveId" clId="{A836F53D-01EA-4045-A152-52295E1806F9}" dt="2022-10-17T14:48:50.421" v="321" actId="20577"/>
          <ac:spMkLst>
            <pc:docMk/>
            <pc:sldMk cId="4066915419" sldId="400"/>
            <ac:spMk id="3" creationId="{00000000-0000-0000-0000-000000000000}"/>
          </ac:spMkLst>
        </pc:spChg>
      </pc:sldChg>
      <pc:sldChg chg="modSp add mod">
        <pc:chgData name="Giacomo Delledonne" userId="d2996b4dd2837473" providerId="LiveId" clId="{A836F53D-01EA-4045-A152-52295E1806F9}" dt="2022-10-17T14:51:53.790" v="456" actId="20577"/>
        <pc:sldMkLst>
          <pc:docMk/>
          <pc:sldMk cId="3109804496" sldId="401"/>
        </pc:sldMkLst>
        <pc:spChg chg="mod">
          <ac:chgData name="Giacomo Delledonne" userId="d2996b4dd2837473" providerId="LiveId" clId="{A836F53D-01EA-4045-A152-52295E1806F9}" dt="2022-10-17T14:47:21.463" v="198" actId="20577"/>
          <ac:spMkLst>
            <pc:docMk/>
            <pc:sldMk cId="3109804496" sldId="401"/>
            <ac:spMk id="2" creationId="{00000000-0000-0000-0000-000000000000}"/>
          </ac:spMkLst>
        </pc:spChg>
        <pc:spChg chg="mod">
          <ac:chgData name="Giacomo Delledonne" userId="d2996b4dd2837473" providerId="LiveId" clId="{A836F53D-01EA-4045-A152-52295E1806F9}" dt="2022-10-17T14:51:53.790" v="456" actId="20577"/>
          <ac:spMkLst>
            <pc:docMk/>
            <pc:sldMk cId="3109804496" sldId="401"/>
            <ac:spMk id="3"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dirty="0"/>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BFAB2D0-6086-4AC8-A097-E0C7AD211EAA}" type="datetimeFigureOut">
              <a:rPr lang="it-IT" smtClean="0"/>
              <a:t>04/07/2025</a:t>
            </a:fld>
            <a:endParaRPr lang="it-IT" dirty="0"/>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dirty="0"/>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dirty="0"/>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4302665-CD41-49C7-B808-CADBE817F348}" type="slidenum">
              <a:rPr lang="it-IT" smtClean="0"/>
              <a:t>‹N›</a:t>
            </a:fld>
            <a:endParaRPr lang="it-IT" dirty="0"/>
          </a:p>
        </p:txBody>
      </p:sp>
    </p:spTree>
    <p:extLst>
      <p:ext uri="{BB962C8B-B14F-4D97-AF65-F5344CB8AC3E}">
        <p14:creationId xmlns:p14="http://schemas.microsoft.com/office/powerpoint/2010/main" val="4499541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it-IT"/>
              <a:t>Fare clic per modificare lo stile del titolo</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4A992555-556B-4635-B4ED-9D2920BF1DC0}" type="datetimeFigureOut">
              <a:rPr lang="it-IT" smtClean="0"/>
              <a:t>04/07/2025</a:t>
            </a:fld>
            <a:endParaRPr lang="it-IT" dirty="0"/>
          </a:p>
        </p:txBody>
      </p:sp>
      <p:sp>
        <p:nvSpPr>
          <p:cNvPr id="5" name="Footer Placeholder 4"/>
          <p:cNvSpPr>
            <a:spLocks noGrp="1"/>
          </p:cNvSpPr>
          <p:nvPr>
            <p:ph type="ftr" sz="quarter" idx="11"/>
          </p:nvPr>
        </p:nvSpPr>
        <p:spPr/>
        <p:txBody>
          <a:bodyPr/>
          <a:lstStyle/>
          <a:p>
            <a:endParaRPr lang="it-IT" dirty="0"/>
          </a:p>
        </p:txBody>
      </p:sp>
      <p:sp>
        <p:nvSpPr>
          <p:cNvPr id="6" name="Slide Number Placeholder 5"/>
          <p:cNvSpPr>
            <a:spLocks noGrp="1"/>
          </p:cNvSpPr>
          <p:nvPr>
            <p:ph type="sldNum" sz="quarter" idx="12"/>
          </p:nvPr>
        </p:nvSpPr>
        <p:spPr/>
        <p:txBody>
          <a:bodyPr/>
          <a:lstStyle/>
          <a:p>
            <a:fld id="{9C9F87BD-7F39-41D9-AF45-F7DB50157A7B}" type="slidenum">
              <a:rPr lang="it-IT" smtClean="0"/>
              <a:t>‹N›</a:t>
            </a:fld>
            <a:endParaRPr lang="it-IT"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a:p>
        </p:txBody>
      </p:sp>
      <p:sp>
        <p:nvSpPr>
          <p:cNvPr id="3" name="Vertical Text Placeholder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Date Placeholder 3"/>
          <p:cNvSpPr>
            <a:spLocks noGrp="1"/>
          </p:cNvSpPr>
          <p:nvPr>
            <p:ph type="dt" sz="half" idx="10"/>
          </p:nvPr>
        </p:nvSpPr>
        <p:spPr/>
        <p:txBody>
          <a:bodyPr/>
          <a:lstStyle/>
          <a:p>
            <a:fld id="{4A992555-556B-4635-B4ED-9D2920BF1DC0}" type="datetimeFigureOut">
              <a:rPr lang="it-IT" smtClean="0"/>
              <a:t>04/07/2025</a:t>
            </a:fld>
            <a:endParaRPr lang="it-IT" dirty="0"/>
          </a:p>
        </p:txBody>
      </p:sp>
      <p:sp>
        <p:nvSpPr>
          <p:cNvPr id="5" name="Footer Placeholder 4"/>
          <p:cNvSpPr>
            <a:spLocks noGrp="1"/>
          </p:cNvSpPr>
          <p:nvPr>
            <p:ph type="ftr" sz="quarter" idx="11"/>
          </p:nvPr>
        </p:nvSpPr>
        <p:spPr/>
        <p:txBody>
          <a:bodyPr/>
          <a:lstStyle/>
          <a:p>
            <a:endParaRPr lang="it-IT" dirty="0"/>
          </a:p>
        </p:txBody>
      </p:sp>
      <p:sp>
        <p:nvSpPr>
          <p:cNvPr id="6" name="Slide Number Placeholder 5"/>
          <p:cNvSpPr>
            <a:spLocks noGrp="1"/>
          </p:cNvSpPr>
          <p:nvPr>
            <p:ph type="sldNum" sz="quarter" idx="12"/>
          </p:nvPr>
        </p:nvSpPr>
        <p:spPr/>
        <p:txBody>
          <a:bodyPr/>
          <a:lstStyle/>
          <a:p>
            <a:fld id="{9C9F87BD-7F39-41D9-AF45-F7DB50157A7B}" type="slidenum">
              <a:rPr lang="it-IT" smtClean="0"/>
              <a:t>‹N›</a:t>
            </a:fld>
            <a:endParaRPr lang="it-IT"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it-IT"/>
              <a:t>Fare clic per modificare lo stile del titolo</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Date Placeholder 3"/>
          <p:cNvSpPr>
            <a:spLocks noGrp="1"/>
          </p:cNvSpPr>
          <p:nvPr>
            <p:ph type="dt" sz="half" idx="10"/>
          </p:nvPr>
        </p:nvSpPr>
        <p:spPr/>
        <p:txBody>
          <a:bodyPr/>
          <a:lstStyle/>
          <a:p>
            <a:fld id="{4A992555-556B-4635-B4ED-9D2920BF1DC0}" type="datetimeFigureOut">
              <a:rPr lang="it-IT" smtClean="0"/>
              <a:t>04/07/2025</a:t>
            </a:fld>
            <a:endParaRPr lang="it-IT" dirty="0"/>
          </a:p>
        </p:txBody>
      </p:sp>
      <p:sp>
        <p:nvSpPr>
          <p:cNvPr id="5" name="Footer Placeholder 4"/>
          <p:cNvSpPr>
            <a:spLocks noGrp="1"/>
          </p:cNvSpPr>
          <p:nvPr>
            <p:ph type="ftr" sz="quarter" idx="11"/>
          </p:nvPr>
        </p:nvSpPr>
        <p:spPr/>
        <p:txBody>
          <a:bodyPr/>
          <a:lstStyle/>
          <a:p>
            <a:endParaRPr lang="it-IT" dirty="0"/>
          </a:p>
        </p:txBody>
      </p:sp>
      <p:sp>
        <p:nvSpPr>
          <p:cNvPr id="6" name="Slide Number Placeholder 5"/>
          <p:cNvSpPr>
            <a:spLocks noGrp="1"/>
          </p:cNvSpPr>
          <p:nvPr>
            <p:ph type="sldNum" sz="quarter" idx="12"/>
          </p:nvPr>
        </p:nvSpPr>
        <p:spPr/>
        <p:txBody>
          <a:bodyPr/>
          <a:lstStyle/>
          <a:p>
            <a:fld id="{9C9F87BD-7F39-41D9-AF45-F7DB50157A7B}" type="slidenum">
              <a:rPr lang="it-IT" smtClean="0"/>
              <a:t>‹N›</a:t>
            </a:fld>
            <a:endParaRPr lang="it-IT"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a:p>
        </p:txBody>
      </p:sp>
      <p:sp>
        <p:nvSpPr>
          <p:cNvPr id="3" name="Content Placeholder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Date Placeholder 3"/>
          <p:cNvSpPr>
            <a:spLocks noGrp="1"/>
          </p:cNvSpPr>
          <p:nvPr>
            <p:ph type="dt" sz="half" idx="10"/>
          </p:nvPr>
        </p:nvSpPr>
        <p:spPr/>
        <p:txBody>
          <a:bodyPr/>
          <a:lstStyle/>
          <a:p>
            <a:fld id="{4A992555-556B-4635-B4ED-9D2920BF1DC0}" type="datetimeFigureOut">
              <a:rPr lang="it-IT" smtClean="0"/>
              <a:t>04/07/2025</a:t>
            </a:fld>
            <a:endParaRPr lang="it-IT" dirty="0"/>
          </a:p>
        </p:txBody>
      </p:sp>
      <p:sp>
        <p:nvSpPr>
          <p:cNvPr id="5" name="Footer Placeholder 4"/>
          <p:cNvSpPr>
            <a:spLocks noGrp="1"/>
          </p:cNvSpPr>
          <p:nvPr>
            <p:ph type="ftr" sz="quarter" idx="11"/>
          </p:nvPr>
        </p:nvSpPr>
        <p:spPr/>
        <p:txBody>
          <a:bodyPr/>
          <a:lstStyle/>
          <a:p>
            <a:endParaRPr lang="it-IT" dirty="0"/>
          </a:p>
        </p:txBody>
      </p:sp>
      <p:sp>
        <p:nvSpPr>
          <p:cNvPr id="6" name="Slide Number Placeholder 5"/>
          <p:cNvSpPr>
            <a:spLocks noGrp="1"/>
          </p:cNvSpPr>
          <p:nvPr>
            <p:ph type="sldNum" sz="quarter" idx="12"/>
          </p:nvPr>
        </p:nvSpPr>
        <p:spPr/>
        <p:txBody>
          <a:bodyPr/>
          <a:lstStyle/>
          <a:p>
            <a:fld id="{9C9F87BD-7F39-41D9-AF45-F7DB50157A7B}" type="slidenum">
              <a:rPr lang="it-IT" smtClean="0"/>
              <a:t>‹N›</a:t>
            </a:fld>
            <a:endParaRPr lang="it-IT"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it-IT"/>
              <a:t>Fare clic per modificare lo stile del titolo</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Date Placeholder 3"/>
          <p:cNvSpPr>
            <a:spLocks noGrp="1"/>
          </p:cNvSpPr>
          <p:nvPr>
            <p:ph type="dt" sz="half" idx="10"/>
          </p:nvPr>
        </p:nvSpPr>
        <p:spPr/>
        <p:txBody>
          <a:bodyPr/>
          <a:lstStyle/>
          <a:p>
            <a:fld id="{4A992555-556B-4635-B4ED-9D2920BF1DC0}" type="datetimeFigureOut">
              <a:rPr lang="it-IT" smtClean="0"/>
              <a:t>04/07/2025</a:t>
            </a:fld>
            <a:endParaRPr lang="it-IT" dirty="0"/>
          </a:p>
        </p:txBody>
      </p:sp>
      <p:sp>
        <p:nvSpPr>
          <p:cNvPr id="5" name="Footer Placeholder 4"/>
          <p:cNvSpPr>
            <a:spLocks noGrp="1"/>
          </p:cNvSpPr>
          <p:nvPr>
            <p:ph type="ftr" sz="quarter" idx="11"/>
          </p:nvPr>
        </p:nvSpPr>
        <p:spPr/>
        <p:txBody>
          <a:bodyPr/>
          <a:lstStyle/>
          <a:p>
            <a:endParaRPr lang="it-IT" dirty="0"/>
          </a:p>
        </p:txBody>
      </p:sp>
      <p:sp>
        <p:nvSpPr>
          <p:cNvPr id="6" name="Slide Number Placeholder 5"/>
          <p:cNvSpPr>
            <a:spLocks noGrp="1"/>
          </p:cNvSpPr>
          <p:nvPr>
            <p:ph type="sldNum" sz="quarter" idx="12"/>
          </p:nvPr>
        </p:nvSpPr>
        <p:spPr/>
        <p:txBody>
          <a:bodyPr/>
          <a:lstStyle/>
          <a:p>
            <a:fld id="{9C9F87BD-7F39-41D9-AF45-F7DB50157A7B}" type="slidenum">
              <a:rPr lang="it-IT" smtClean="0"/>
              <a:t>‹N›</a:t>
            </a:fld>
            <a:endParaRPr lang="it-IT"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4A992555-556B-4635-B4ED-9D2920BF1DC0}" type="datetimeFigureOut">
              <a:rPr lang="it-IT" smtClean="0"/>
              <a:t>04/07/2025</a:t>
            </a:fld>
            <a:endParaRPr lang="it-IT" dirty="0"/>
          </a:p>
        </p:txBody>
      </p:sp>
      <p:sp>
        <p:nvSpPr>
          <p:cNvPr id="6" name="Footer Placeholder 5"/>
          <p:cNvSpPr>
            <a:spLocks noGrp="1"/>
          </p:cNvSpPr>
          <p:nvPr>
            <p:ph type="ftr" sz="quarter" idx="11"/>
          </p:nvPr>
        </p:nvSpPr>
        <p:spPr/>
        <p:txBody>
          <a:bodyPr/>
          <a:lstStyle/>
          <a:p>
            <a:endParaRPr lang="it-IT" dirty="0"/>
          </a:p>
        </p:txBody>
      </p:sp>
      <p:sp>
        <p:nvSpPr>
          <p:cNvPr id="7" name="Slide Number Placeholder 6"/>
          <p:cNvSpPr>
            <a:spLocks noGrp="1"/>
          </p:cNvSpPr>
          <p:nvPr>
            <p:ph type="sldNum" sz="quarter" idx="12"/>
          </p:nvPr>
        </p:nvSpPr>
        <p:spPr/>
        <p:txBody>
          <a:bodyPr/>
          <a:lstStyle/>
          <a:p>
            <a:fld id="{9C9F87BD-7F39-41D9-AF45-F7DB50157A7B}" type="slidenum">
              <a:rPr lang="it-IT" smtClean="0"/>
              <a:t>‹N›</a:t>
            </a:fld>
            <a:endParaRPr lang="it-IT"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a:t>Fare clic per modificare lo stile del titolo</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7" name="Date Placeholder 6"/>
          <p:cNvSpPr>
            <a:spLocks noGrp="1"/>
          </p:cNvSpPr>
          <p:nvPr>
            <p:ph type="dt" sz="half" idx="10"/>
          </p:nvPr>
        </p:nvSpPr>
        <p:spPr/>
        <p:txBody>
          <a:bodyPr/>
          <a:lstStyle/>
          <a:p>
            <a:fld id="{4A992555-556B-4635-B4ED-9D2920BF1DC0}" type="datetimeFigureOut">
              <a:rPr lang="it-IT" smtClean="0"/>
              <a:t>04/07/2025</a:t>
            </a:fld>
            <a:endParaRPr lang="it-IT" dirty="0"/>
          </a:p>
        </p:txBody>
      </p:sp>
      <p:sp>
        <p:nvSpPr>
          <p:cNvPr id="8" name="Footer Placeholder 7"/>
          <p:cNvSpPr>
            <a:spLocks noGrp="1"/>
          </p:cNvSpPr>
          <p:nvPr>
            <p:ph type="ftr" sz="quarter" idx="11"/>
          </p:nvPr>
        </p:nvSpPr>
        <p:spPr/>
        <p:txBody>
          <a:bodyPr/>
          <a:lstStyle/>
          <a:p>
            <a:endParaRPr lang="it-IT" dirty="0"/>
          </a:p>
        </p:txBody>
      </p:sp>
      <p:sp>
        <p:nvSpPr>
          <p:cNvPr id="9" name="Slide Number Placeholder 8"/>
          <p:cNvSpPr>
            <a:spLocks noGrp="1"/>
          </p:cNvSpPr>
          <p:nvPr>
            <p:ph type="sldNum" sz="quarter" idx="12"/>
          </p:nvPr>
        </p:nvSpPr>
        <p:spPr/>
        <p:txBody>
          <a:bodyPr/>
          <a:lstStyle/>
          <a:p>
            <a:fld id="{9C9F87BD-7F39-41D9-AF45-F7DB50157A7B}" type="slidenum">
              <a:rPr lang="it-IT" smtClean="0"/>
              <a:t>‹N›</a:t>
            </a:fld>
            <a:endParaRPr lang="it-IT"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a:p>
        </p:txBody>
      </p:sp>
      <p:sp>
        <p:nvSpPr>
          <p:cNvPr id="3" name="Date Placeholder 2"/>
          <p:cNvSpPr>
            <a:spLocks noGrp="1"/>
          </p:cNvSpPr>
          <p:nvPr>
            <p:ph type="dt" sz="half" idx="10"/>
          </p:nvPr>
        </p:nvSpPr>
        <p:spPr/>
        <p:txBody>
          <a:bodyPr/>
          <a:lstStyle/>
          <a:p>
            <a:fld id="{4A992555-556B-4635-B4ED-9D2920BF1DC0}" type="datetimeFigureOut">
              <a:rPr lang="it-IT" smtClean="0"/>
              <a:t>04/07/2025</a:t>
            </a:fld>
            <a:endParaRPr lang="it-IT" dirty="0"/>
          </a:p>
        </p:txBody>
      </p:sp>
      <p:sp>
        <p:nvSpPr>
          <p:cNvPr id="4" name="Footer Placeholder 3"/>
          <p:cNvSpPr>
            <a:spLocks noGrp="1"/>
          </p:cNvSpPr>
          <p:nvPr>
            <p:ph type="ftr" sz="quarter" idx="11"/>
          </p:nvPr>
        </p:nvSpPr>
        <p:spPr/>
        <p:txBody>
          <a:bodyPr/>
          <a:lstStyle/>
          <a:p>
            <a:endParaRPr lang="it-IT" dirty="0"/>
          </a:p>
        </p:txBody>
      </p:sp>
      <p:sp>
        <p:nvSpPr>
          <p:cNvPr id="5" name="Slide Number Placeholder 4"/>
          <p:cNvSpPr>
            <a:spLocks noGrp="1"/>
          </p:cNvSpPr>
          <p:nvPr>
            <p:ph type="sldNum" sz="quarter" idx="12"/>
          </p:nvPr>
        </p:nvSpPr>
        <p:spPr/>
        <p:txBody>
          <a:bodyPr/>
          <a:lstStyle/>
          <a:p>
            <a:fld id="{9C9F87BD-7F39-41D9-AF45-F7DB50157A7B}" type="slidenum">
              <a:rPr lang="it-IT" smtClean="0"/>
              <a:t>‹N›</a:t>
            </a:fld>
            <a:endParaRPr lang="it-IT"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992555-556B-4635-B4ED-9D2920BF1DC0}" type="datetimeFigureOut">
              <a:rPr lang="it-IT" smtClean="0"/>
              <a:t>04/07/2025</a:t>
            </a:fld>
            <a:endParaRPr lang="it-IT" dirty="0"/>
          </a:p>
        </p:txBody>
      </p:sp>
      <p:sp>
        <p:nvSpPr>
          <p:cNvPr id="3" name="Footer Placeholder 2"/>
          <p:cNvSpPr>
            <a:spLocks noGrp="1"/>
          </p:cNvSpPr>
          <p:nvPr>
            <p:ph type="ftr" sz="quarter" idx="11"/>
          </p:nvPr>
        </p:nvSpPr>
        <p:spPr/>
        <p:txBody>
          <a:bodyPr/>
          <a:lstStyle/>
          <a:p>
            <a:endParaRPr lang="it-IT" dirty="0"/>
          </a:p>
        </p:txBody>
      </p:sp>
      <p:sp>
        <p:nvSpPr>
          <p:cNvPr id="4" name="Slide Number Placeholder 3"/>
          <p:cNvSpPr>
            <a:spLocks noGrp="1"/>
          </p:cNvSpPr>
          <p:nvPr>
            <p:ph type="sldNum" sz="quarter" idx="12"/>
          </p:nvPr>
        </p:nvSpPr>
        <p:spPr/>
        <p:txBody>
          <a:bodyPr/>
          <a:lstStyle/>
          <a:p>
            <a:fld id="{9C9F87BD-7F39-41D9-AF45-F7DB50157A7B}" type="slidenum">
              <a:rPr lang="it-IT" smtClean="0"/>
              <a:t>‹N›</a:t>
            </a:fld>
            <a:endParaRPr lang="it-IT"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it-IT"/>
              <a:t>Fare clic per modificare lo stile del titolo</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Date Placeholder 4"/>
          <p:cNvSpPr>
            <a:spLocks noGrp="1"/>
          </p:cNvSpPr>
          <p:nvPr>
            <p:ph type="dt" sz="half" idx="10"/>
          </p:nvPr>
        </p:nvSpPr>
        <p:spPr/>
        <p:txBody>
          <a:bodyPr/>
          <a:lstStyle/>
          <a:p>
            <a:fld id="{4A992555-556B-4635-B4ED-9D2920BF1DC0}" type="datetimeFigureOut">
              <a:rPr lang="it-IT" smtClean="0"/>
              <a:t>04/07/2025</a:t>
            </a:fld>
            <a:endParaRPr lang="it-IT" dirty="0"/>
          </a:p>
        </p:txBody>
      </p:sp>
      <p:sp>
        <p:nvSpPr>
          <p:cNvPr id="6" name="Footer Placeholder 5"/>
          <p:cNvSpPr>
            <a:spLocks noGrp="1"/>
          </p:cNvSpPr>
          <p:nvPr>
            <p:ph type="ftr" sz="quarter" idx="11"/>
          </p:nvPr>
        </p:nvSpPr>
        <p:spPr/>
        <p:txBody>
          <a:bodyPr/>
          <a:lstStyle/>
          <a:p>
            <a:endParaRPr lang="it-IT" dirty="0"/>
          </a:p>
        </p:txBody>
      </p:sp>
      <p:sp>
        <p:nvSpPr>
          <p:cNvPr id="7" name="Slide Number Placeholder 6"/>
          <p:cNvSpPr>
            <a:spLocks noGrp="1"/>
          </p:cNvSpPr>
          <p:nvPr>
            <p:ph type="sldNum" sz="quarter" idx="12"/>
          </p:nvPr>
        </p:nvSpPr>
        <p:spPr/>
        <p:txBody>
          <a:bodyPr/>
          <a:lstStyle/>
          <a:p>
            <a:fld id="{9C9F87BD-7F39-41D9-AF45-F7DB50157A7B}" type="slidenum">
              <a:rPr lang="it-IT" smtClean="0"/>
              <a:t>‹N›</a:t>
            </a:fld>
            <a:endParaRPr lang="it-IT" dirty="0"/>
          </a:p>
        </p:txBody>
      </p:sp>
      <p:sp>
        <p:nvSpPr>
          <p:cNvPr id="9" name="Content Placeholder 8"/>
          <p:cNvSpPr>
            <a:spLocks noGrp="1"/>
          </p:cNvSpPr>
          <p:nvPr>
            <p:ph sz="quarter" idx="13"/>
          </p:nvPr>
        </p:nvSpPr>
        <p:spPr>
          <a:xfrm>
            <a:off x="304800" y="381000"/>
            <a:ext cx="7772400" cy="4942840"/>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it-IT"/>
              <a:t>Fare clic per modificare lo stile del titolo</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dirty="0"/>
              <a:t>Fare clic sull'icona per inserire un'immagine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8" name="Date Placeholder 7"/>
          <p:cNvSpPr>
            <a:spLocks noGrp="1"/>
          </p:cNvSpPr>
          <p:nvPr>
            <p:ph type="dt" sz="half" idx="10"/>
          </p:nvPr>
        </p:nvSpPr>
        <p:spPr/>
        <p:txBody>
          <a:bodyPr/>
          <a:lstStyle/>
          <a:p>
            <a:fld id="{4A992555-556B-4635-B4ED-9D2920BF1DC0}" type="datetimeFigureOut">
              <a:rPr lang="it-IT" smtClean="0"/>
              <a:t>04/07/2025</a:t>
            </a:fld>
            <a:endParaRPr lang="it-IT" dirty="0"/>
          </a:p>
        </p:txBody>
      </p:sp>
      <p:sp>
        <p:nvSpPr>
          <p:cNvPr id="9" name="Slide Number Placeholder 8"/>
          <p:cNvSpPr>
            <a:spLocks noGrp="1"/>
          </p:cNvSpPr>
          <p:nvPr>
            <p:ph type="sldNum" sz="quarter" idx="11"/>
          </p:nvPr>
        </p:nvSpPr>
        <p:spPr/>
        <p:txBody>
          <a:bodyPr/>
          <a:lstStyle/>
          <a:p>
            <a:fld id="{9C9F87BD-7F39-41D9-AF45-F7DB50157A7B}" type="slidenum">
              <a:rPr lang="it-IT" smtClean="0"/>
              <a:t>‹N›</a:t>
            </a:fld>
            <a:endParaRPr lang="it-IT" dirty="0"/>
          </a:p>
        </p:txBody>
      </p:sp>
      <p:sp>
        <p:nvSpPr>
          <p:cNvPr id="10" name="Footer Placeholder 9"/>
          <p:cNvSpPr>
            <a:spLocks noGrp="1"/>
          </p:cNvSpPr>
          <p:nvPr>
            <p:ph type="ftr" sz="quarter" idx="12"/>
          </p:nvPr>
        </p:nvSpPr>
        <p:spPr/>
        <p:txBody>
          <a:bodyPr/>
          <a:lstStyle/>
          <a:p>
            <a:endParaRPr lang="it-IT"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it-IT"/>
              <a:t>Fare clic per modificare lo stile del titolo</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9C9F87BD-7F39-41D9-AF45-F7DB50157A7B}" type="slidenum">
              <a:rPr lang="it-IT" smtClean="0"/>
              <a:t>‹N›</a:t>
            </a:fld>
            <a:endParaRPr lang="it-IT" dirty="0"/>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it-IT" dirty="0"/>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4A992555-556B-4635-B4ED-9D2920BF1DC0}" type="datetimeFigureOut">
              <a:rPr lang="it-IT" smtClean="0"/>
              <a:t>04/07/2025</a:t>
            </a:fld>
            <a:endParaRPr lang="it-IT" dirty="0"/>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www.santannapisa.it/it/giacomo-delledonne" TargetMode="External"/><Relationship Id="rId2" Type="http://schemas.openxmlformats.org/officeDocument/2006/relationships/hyperlink" Target="mailto:giacomo.delledonne@santannapisa.it"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1978025"/>
            <a:ext cx="7543800" cy="2593975"/>
          </a:xfrm>
        </p:spPr>
        <p:txBody>
          <a:bodyPr>
            <a:normAutofit fontScale="90000"/>
          </a:bodyPr>
          <a:lstStyle/>
          <a:p>
            <a:r>
              <a:rPr lang="it-IT" dirty="0">
                <a:latin typeface="Baskerville Old Face" pitchFamily="18" charset="0"/>
              </a:rPr>
              <a:t>La questione dei valori nelle crisi dell’Unione europea</a:t>
            </a:r>
            <a:br>
              <a:rPr lang="fr-FR" dirty="0">
                <a:latin typeface="Baskerville Old Face" pitchFamily="18" charset="0"/>
              </a:rPr>
            </a:br>
            <a:endParaRPr lang="en-US" sz="5300" dirty="0">
              <a:latin typeface="Baskerville Old Face" pitchFamily="18" charset="0"/>
            </a:endParaRPr>
          </a:p>
        </p:txBody>
      </p:sp>
      <p:sp>
        <p:nvSpPr>
          <p:cNvPr id="3" name="Sottotitolo 2"/>
          <p:cNvSpPr>
            <a:spLocks noGrp="1"/>
          </p:cNvSpPr>
          <p:nvPr>
            <p:ph type="subTitle" idx="1"/>
          </p:nvPr>
        </p:nvSpPr>
        <p:spPr/>
        <p:txBody>
          <a:bodyPr>
            <a:normAutofit lnSpcReduction="10000"/>
          </a:bodyPr>
          <a:lstStyle/>
          <a:p>
            <a:r>
              <a:rPr lang="it-IT" dirty="0">
                <a:latin typeface="Baskerville Old Face" pitchFamily="18" charset="0"/>
              </a:rPr>
              <a:t>Giacomo Delledonne</a:t>
            </a:r>
          </a:p>
          <a:p>
            <a:endParaRPr lang="it-IT" dirty="0">
              <a:latin typeface="Baskerville Old Face" pitchFamily="18" charset="0"/>
            </a:endParaRPr>
          </a:p>
          <a:p>
            <a:r>
              <a:rPr lang="it-IT" dirty="0">
                <a:latin typeface="Baskerville Old Face" pitchFamily="18" charset="0"/>
              </a:rPr>
              <a:t>18 marzo 2024</a:t>
            </a:r>
          </a:p>
        </p:txBody>
      </p:sp>
      <p:pic>
        <p:nvPicPr>
          <p:cNvPr id="4" name="Immagine 1">
            <a:extLst>
              <a:ext uri="{FF2B5EF4-FFF2-40B4-BE49-F238E27FC236}">
                <a16:creationId xmlns:a16="http://schemas.microsoft.com/office/drawing/2014/main" id="{3F38A4DD-1E38-970B-527F-782279306D11}"/>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9659" y="5805264"/>
            <a:ext cx="3648041" cy="7182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Immagine 2">
            <a:extLst>
              <a:ext uri="{FF2B5EF4-FFF2-40B4-BE49-F238E27FC236}">
                <a16:creationId xmlns:a16="http://schemas.microsoft.com/office/drawing/2014/main" id="{8D49F4B4-2BA1-89B3-B9DB-C281D675FF0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37710" y="5705033"/>
            <a:ext cx="3873624" cy="9187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346965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4100" dirty="0">
                <a:latin typeface="Baskerville Old Face" panose="02020602080505020303" pitchFamily="18" charset="0"/>
              </a:rPr>
              <a:t>Un’arma spuntata?</a:t>
            </a:r>
          </a:p>
        </p:txBody>
      </p:sp>
      <p:sp>
        <p:nvSpPr>
          <p:cNvPr id="3" name="Segnaposto contenuto 2"/>
          <p:cNvSpPr>
            <a:spLocks noGrp="1"/>
          </p:cNvSpPr>
          <p:nvPr>
            <p:ph idx="1"/>
          </p:nvPr>
        </p:nvSpPr>
        <p:spPr/>
        <p:txBody>
          <a:bodyPr rIns="90000">
            <a:normAutofit fontScale="92500" lnSpcReduction="10000"/>
          </a:bodyPr>
          <a:lstStyle/>
          <a:p>
            <a:pPr lvl="1"/>
            <a:r>
              <a:rPr lang="it-IT" sz="2800" dirty="0">
                <a:latin typeface="Baskerville Old Face" panose="02020602080505020303" pitchFamily="18" charset="0"/>
              </a:rPr>
              <a:t>Violazione dei valori dell’art. 2 </a:t>
            </a:r>
            <a:r>
              <a:rPr lang="it-IT" sz="2800" dirty="0">
                <a:latin typeface="Baskerville Old Face" panose="02020602080505020303" pitchFamily="18" charset="0"/>
                <a:sym typeface="Wingdings" panose="05000000000000000000" pitchFamily="2" charset="2"/>
              </a:rPr>
              <a:t> procedure dell’art. 7 TUE</a:t>
            </a:r>
          </a:p>
          <a:p>
            <a:pPr lvl="1"/>
            <a:r>
              <a:rPr lang="it-IT" sz="2800" dirty="0">
                <a:latin typeface="Baskerville Old Face" panose="02020602080505020303" pitchFamily="18" charset="0"/>
                <a:sym typeface="Wingdings" panose="05000000000000000000" pitchFamily="2" charset="2"/>
              </a:rPr>
              <a:t>Due procedure, in funzione della gravità della violazione («una violazione grave e persistente»/«un evidente rischio di violazione grave»  regola dell’unanimità/della maggioranza dei 4/5</a:t>
            </a:r>
          </a:p>
          <a:p>
            <a:pPr lvl="1"/>
            <a:r>
              <a:rPr lang="it-IT" sz="2800" dirty="0">
                <a:latin typeface="Baskerville Old Face" panose="02020602080505020303" pitchFamily="18" charset="0"/>
                <a:sym typeface="Wingdings" panose="05000000000000000000" pitchFamily="2" charset="2"/>
              </a:rPr>
              <a:t>L’espulsione non è contemplata fra le sanzioni</a:t>
            </a:r>
          </a:p>
          <a:p>
            <a:pPr lvl="1"/>
            <a:r>
              <a:rPr lang="it-IT" sz="2800" dirty="0">
                <a:latin typeface="Baskerville Old Face" panose="02020602080505020303" pitchFamily="18" charset="0"/>
                <a:sym typeface="Wingdings" panose="05000000000000000000" pitchFamily="2" charset="2"/>
              </a:rPr>
              <a:t>J.M. </a:t>
            </a:r>
            <a:r>
              <a:rPr lang="it-IT" sz="2800" dirty="0" err="1">
                <a:latin typeface="Baskerville Old Face" panose="02020602080505020303" pitchFamily="18" charset="0"/>
                <a:sym typeface="Wingdings" panose="05000000000000000000" pitchFamily="2" charset="2"/>
              </a:rPr>
              <a:t>Durão</a:t>
            </a:r>
            <a:r>
              <a:rPr lang="it-IT" sz="2800" dirty="0">
                <a:latin typeface="Baskerville Old Face" panose="02020602080505020303" pitchFamily="18" charset="0"/>
                <a:sym typeface="Wingdings" panose="05000000000000000000" pitchFamily="2" charset="2"/>
              </a:rPr>
              <a:t> Barroso: un’«opzione nucleare»</a:t>
            </a:r>
          </a:p>
          <a:p>
            <a:pPr lvl="1"/>
            <a:r>
              <a:rPr lang="it-IT" sz="2800" dirty="0">
                <a:latin typeface="Baskerville Old Face" panose="02020602080505020303" pitchFamily="18" charset="0"/>
                <a:sym typeface="Wingdings" panose="05000000000000000000" pitchFamily="2" charset="2"/>
              </a:rPr>
              <a:t>Preoccupazioni di natura politica prevalgono nettamente sul rispetto del diritto primario</a:t>
            </a:r>
          </a:p>
          <a:p>
            <a:pPr lvl="1"/>
            <a:r>
              <a:rPr lang="it-IT" sz="2800" dirty="0">
                <a:latin typeface="Baskerville Old Face" panose="02020602080505020303" pitchFamily="18" charset="0"/>
                <a:sym typeface="Wingdings" panose="05000000000000000000" pitchFamily="2" charset="2"/>
              </a:rPr>
              <a:t>Una lacuna al vertice dell’ordinamento dell’Unione  quali opzioni alternative?</a:t>
            </a:r>
            <a:endParaRPr lang="it-IT" sz="2400" dirty="0">
              <a:latin typeface="Baskerville Old Face" panose="02020602080505020303" pitchFamily="18" charset="0"/>
            </a:endParaRPr>
          </a:p>
        </p:txBody>
      </p:sp>
    </p:spTree>
    <p:extLst>
      <p:ext uri="{BB962C8B-B14F-4D97-AF65-F5344CB8AC3E}">
        <p14:creationId xmlns:p14="http://schemas.microsoft.com/office/powerpoint/2010/main" val="23625581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4100" dirty="0">
                <a:latin typeface="Baskerville Old Face" panose="02020602080505020303" pitchFamily="18" charset="0"/>
              </a:rPr>
              <a:t>Alla ricerca di un’alternativa</a:t>
            </a:r>
          </a:p>
        </p:txBody>
      </p:sp>
      <p:sp>
        <p:nvSpPr>
          <p:cNvPr id="3" name="Segnaposto contenuto 2"/>
          <p:cNvSpPr>
            <a:spLocks noGrp="1"/>
          </p:cNvSpPr>
          <p:nvPr>
            <p:ph idx="1"/>
          </p:nvPr>
        </p:nvSpPr>
        <p:spPr/>
        <p:txBody>
          <a:bodyPr rIns="90000">
            <a:normAutofit fontScale="92500" lnSpcReduction="20000"/>
          </a:bodyPr>
          <a:lstStyle/>
          <a:p>
            <a:pPr lvl="1"/>
            <a:r>
              <a:rPr lang="it-IT" sz="2800" dirty="0">
                <a:latin typeface="Baskerville Old Face" panose="02020602080505020303" pitchFamily="18" charset="0"/>
              </a:rPr>
              <a:t>Tutela </a:t>
            </a:r>
            <a:r>
              <a:rPr lang="it-IT" sz="2800" u="sng" dirty="0">
                <a:latin typeface="Baskerville Old Face" panose="02020602080505020303" pitchFamily="18" charset="0"/>
              </a:rPr>
              <a:t>indiretta</a:t>
            </a:r>
            <a:r>
              <a:rPr lang="it-IT" sz="2800" dirty="0">
                <a:latin typeface="Baskerville Old Face" panose="02020602080505020303" pitchFamily="18" charset="0"/>
              </a:rPr>
              <a:t> attraverso le procedure d’infrazione </a:t>
            </a:r>
            <a:r>
              <a:rPr lang="it-IT" sz="2800" dirty="0">
                <a:latin typeface="Baskerville Old Face" panose="02020602080505020303" pitchFamily="18" charset="0"/>
                <a:sym typeface="Wingdings" panose="05000000000000000000" pitchFamily="2" charset="2"/>
              </a:rPr>
              <a:t> scarsa attenzione per la dimensione costituzionale</a:t>
            </a:r>
          </a:p>
          <a:p>
            <a:pPr lvl="1"/>
            <a:r>
              <a:rPr lang="it-IT" sz="2800" dirty="0">
                <a:latin typeface="Baskerville Old Face" panose="02020602080505020303" pitchFamily="18" charset="0"/>
                <a:sym typeface="Wingdings" panose="05000000000000000000" pitchFamily="2" charset="2"/>
              </a:rPr>
              <a:t>Iniziativa dei cittadini europei </a:t>
            </a:r>
            <a:r>
              <a:rPr lang="it-IT" sz="2800" i="1" dirty="0">
                <a:latin typeface="Baskerville Old Face" panose="02020602080505020303" pitchFamily="18" charset="0"/>
                <a:sym typeface="Wingdings" panose="05000000000000000000" pitchFamily="2" charset="2"/>
              </a:rPr>
              <a:t>Wake up Europe! </a:t>
            </a:r>
            <a:r>
              <a:rPr lang="it-IT" sz="2800" i="1" dirty="0" err="1">
                <a:latin typeface="Baskerville Old Face" panose="02020602080505020303" pitchFamily="18" charset="0"/>
                <a:sym typeface="Wingdings" panose="05000000000000000000" pitchFamily="2" charset="2"/>
              </a:rPr>
              <a:t>Taking</a:t>
            </a:r>
            <a:r>
              <a:rPr lang="it-IT" sz="2800" i="1" dirty="0">
                <a:latin typeface="Baskerville Old Face" panose="02020602080505020303" pitchFamily="18" charset="0"/>
                <a:sym typeface="Wingdings" panose="05000000000000000000" pitchFamily="2" charset="2"/>
              </a:rPr>
              <a:t> action to </a:t>
            </a:r>
            <a:r>
              <a:rPr lang="it-IT" sz="2800" i="1" dirty="0" err="1">
                <a:latin typeface="Baskerville Old Face" panose="02020602080505020303" pitchFamily="18" charset="0"/>
                <a:sym typeface="Wingdings" panose="05000000000000000000" pitchFamily="2" charset="2"/>
              </a:rPr>
              <a:t>safeguard</a:t>
            </a:r>
            <a:r>
              <a:rPr lang="it-IT" sz="2800" i="1" dirty="0">
                <a:latin typeface="Baskerville Old Face" panose="02020602080505020303" pitchFamily="18" charset="0"/>
                <a:sym typeface="Wingdings" panose="05000000000000000000" pitchFamily="2" charset="2"/>
              </a:rPr>
              <a:t> the </a:t>
            </a:r>
            <a:r>
              <a:rPr lang="it-IT" sz="2800" i="1" dirty="0" err="1">
                <a:latin typeface="Baskerville Old Face" panose="02020602080505020303" pitchFamily="18" charset="0"/>
                <a:sym typeface="Wingdings" panose="05000000000000000000" pitchFamily="2" charset="2"/>
              </a:rPr>
              <a:t>European</a:t>
            </a:r>
            <a:r>
              <a:rPr lang="it-IT" sz="2800" i="1" dirty="0">
                <a:latin typeface="Baskerville Old Face" panose="02020602080505020303" pitchFamily="18" charset="0"/>
                <a:sym typeface="Wingdings" panose="05000000000000000000" pitchFamily="2" charset="2"/>
              </a:rPr>
              <a:t> </a:t>
            </a:r>
            <a:r>
              <a:rPr lang="it-IT" sz="2800" i="1" dirty="0" err="1">
                <a:latin typeface="Baskerville Old Face" panose="02020602080505020303" pitchFamily="18" charset="0"/>
                <a:sym typeface="Wingdings" panose="05000000000000000000" pitchFamily="2" charset="2"/>
              </a:rPr>
              <a:t>democratic</a:t>
            </a:r>
            <a:r>
              <a:rPr lang="it-IT" sz="2800" i="1" dirty="0">
                <a:latin typeface="Baskerville Old Face" panose="02020602080505020303" pitchFamily="18" charset="0"/>
                <a:sym typeface="Wingdings" panose="05000000000000000000" pitchFamily="2" charset="2"/>
              </a:rPr>
              <a:t> projec</a:t>
            </a:r>
            <a:r>
              <a:rPr lang="it-IT" sz="2800" dirty="0">
                <a:latin typeface="Baskerville Old Face" panose="02020602080505020303" pitchFamily="18" charset="0"/>
                <a:sym typeface="Wingdings" panose="05000000000000000000" pitchFamily="2" charset="2"/>
              </a:rPr>
              <a:t>t</a:t>
            </a:r>
          </a:p>
          <a:p>
            <a:pPr lvl="1"/>
            <a:r>
              <a:rPr lang="it-IT" sz="2800" dirty="0">
                <a:latin typeface="Baskerville Old Face" panose="02020602080505020303" pitchFamily="18" charset="0"/>
                <a:sym typeface="Wingdings" panose="05000000000000000000" pitchFamily="2" charset="2"/>
              </a:rPr>
              <a:t>Nuovo quadro UE sullo Stato di diritto (COM (2014) 158 </a:t>
            </a:r>
            <a:r>
              <a:rPr lang="it-IT" sz="2800" dirty="0" err="1">
                <a:latin typeface="Baskerville Old Face" panose="02020602080505020303" pitchFamily="18" charset="0"/>
                <a:sym typeface="Wingdings" panose="05000000000000000000" pitchFamily="2" charset="2"/>
              </a:rPr>
              <a:t>final</a:t>
            </a:r>
            <a:r>
              <a:rPr lang="it-IT" sz="2800" dirty="0">
                <a:latin typeface="Baskerville Old Face" panose="02020602080505020303" pitchFamily="18" charset="0"/>
                <a:sym typeface="Wingdings" panose="05000000000000000000" pitchFamily="2" charset="2"/>
              </a:rPr>
              <a:t>)  la Commissione come arbitro indipendente e imparziale</a:t>
            </a:r>
          </a:p>
          <a:p>
            <a:pPr lvl="2"/>
            <a:r>
              <a:rPr lang="it-IT" sz="2600" dirty="0">
                <a:latin typeface="Baskerville Old Face" panose="02020602080505020303" pitchFamily="18" charset="0"/>
                <a:sym typeface="Wingdings" panose="05000000000000000000" pitchFamily="2" charset="2"/>
              </a:rPr>
              <a:t>Alternativa intergovernativa, incentrata sul Consiglio</a:t>
            </a:r>
          </a:p>
          <a:p>
            <a:pPr lvl="1"/>
            <a:r>
              <a:rPr lang="it-IT" sz="2800" i="1" dirty="0">
                <a:latin typeface="Baskerville Old Face" panose="02020602080505020303" pitchFamily="18" charset="0"/>
                <a:sym typeface="Wingdings" panose="05000000000000000000" pitchFamily="2" charset="2"/>
              </a:rPr>
              <a:t>Rovesciare Solange </a:t>
            </a:r>
            <a:r>
              <a:rPr lang="it-IT" sz="2800" dirty="0">
                <a:latin typeface="Baskerville Old Face" panose="02020602080505020303" pitchFamily="18" charset="0"/>
                <a:sym typeface="Wingdings" panose="05000000000000000000" pitchFamily="2" charset="2"/>
              </a:rPr>
              <a:t>(A. von Bogdandy </a:t>
            </a:r>
            <a:r>
              <a:rPr lang="it-IT" sz="2800" i="1" dirty="0">
                <a:latin typeface="Baskerville Old Face" panose="02020602080505020303" pitchFamily="18" charset="0"/>
                <a:sym typeface="Wingdings" panose="05000000000000000000" pitchFamily="2" charset="2"/>
              </a:rPr>
              <a:t>et al.</a:t>
            </a:r>
            <a:r>
              <a:rPr lang="it-IT" sz="2800" dirty="0">
                <a:latin typeface="Baskerville Old Face" panose="02020602080505020303" pitchFamily="18" charset="0"/>
                <a:sym typeface="Wingdings" panose="05000000000000000000" pitchFamily="2" charset="2"/>
              </a:rPr>
              <a:t>)</a:t>
            </a:r>
          </a:p>
          <a:p>
            <a:pPr lvl="1"/>
            <a:r>
              <a:rPr lang="it-IT" sz="2800" dirty="0">
                <a:latin typeface="Baskerville Old Face" panose="02020602080505020303" pitchFamily="18" charset="0"/>
                <a:sym typeface="Wingdings" panose="05000000000000000000" pitchFamily="2" charset="2"/>
              </a:rPr>
              <a:t>Una «Commissione di Copenaghen» indipendente</a:t>
            </a:r>
          </a:p>
          <a:p>
            <a:pPr lvl="1"/>
            <a:r>
              <a:rPr lang="it-IT" sz="2800" dirty="0">
                <a:latin typeface="Baskerville Old Face" panose="02020602080505020303" pitchFamily="18" charset="0"/>
                <a:sym typeface="Wingdings" panose="05000000000000000000" pitchFamily="2" charset="2"/>
              </a:rPr>
              <a:t>Procedure d’infrazione sistemiche (K.L. </a:t>
            </a:r>
            <a:r>
              <a:rPr lang="it-IT" sz="2800" dirty="0" err="1">
                <a:latin typeface="Baskerville Old Face" panose="02020602080505020303" pitchFamily="18" charset="0"/>
                <a:sym typeface="Wingdings" panose="05000000000000000000" pitchFamily="2" charset="2"/>
              </a:rPr>
              <a:t>Scheppele</a:t>
            </a:r>
            <a:r>
              <a:rPr lang="it-IT" sz="2800" dirty="0">
                <a:latin typeface="Baskerville Old Face" panose="02020602080505020303" pitchFamily="18" charset="0"/>
                <a:sym typeface="Wingdings" panose="05000000000000000000" pitchFamily="2" charset="2"/>
              </a:rPr>
              <a:t>)</a:t>
            </a:r>
          </a:p>
          <a:p>
            <a:pPr lvl="1"/>
            <a:endParaRPr lang="it-IT" sz="2400" dirty="0">
              <a:latin typeface="Baskerville Old Face" panose="02020602080505020303" pitchFamily="18" charset="0"/>
            </a:endParaRPr>
          </a:p>
        </p:txBody>
      </p:sp>
    </p:spTree>
    <p:extLst>
      <p:ext uri="{BB962C8B-B14F-4D97-AF65-F5344CB8AC3E}">
        <p14:creationId xmlns:p14="http://schemas.microsoft.com/office/powerpoint/2010/main" val="12824573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4100" dirty="0">
                <a:latin typeface="Baskerville Old Face" panose="02020602080505020303" pitchFamily="18" charset="0"/>
              </a:rPr>
              <a:t>Tentativi di definizione</a:t>
            </a:r>
          </a:p>
        </p:txBody>
      </p:sp>
      <p:sp>
        <p:nvSpPr>
          <p:cNvPr id="3" name="Segnaposto contenuto 2"/>
          <p:cNvSpPr>
            <a:spLocks noGrp="1"/>
          </p:cNvSpPr>
          <p:nvPr>
            <p:ph idx="1"/>
          </p:nvPr>
        </p:nvSpPr>
        <p:spPr/>
        <p:txBody>
          <a:bodyPr rIns="90000">
            <a:normAutofit fontScale="55000" lnSpcReduction="20000"/>
          </a:bodyPr>
          <a:lstStyle/>
          <a:p>
            <a:pPr lvl="1"/>
            <a:r>
              <a:rPr lang="it-IT" sz="2800" dirty="0">
                <a:latin typeface="Baskerville Old Face" panose="02020602080505020303" pitchFamily="18" charset="0"/>
              </a:rPr>
              <a:t>Il principio dello Stato di diritto è diventato progressivamente il modello organizzativo predominante del diritto costituzionale moderno e delle organizzazioni internazionali (compresi ONU e Consiglio d'Europa) per disciplinare l'esercizio dei pubblici poteri. Esso garantisce che tutti i pubblici poteri agiscano entro i limiti fissati dalla legge, rispettando i valori della democrazia e i diritti fondamentali, e sotto il controllo di un giudice indipendente e imparziale.</a:t>
            </a:r>
          </a:p>
          <a:p>
            <a:pPr lvl="1"/>
            <a:r>
              <a:rPr lang="it-IT" sz="2800" dirty="0">
                <a:latin typeface="Baskerville Old Face" panose="02020602080505020303" pitchFamily="18" charset="0"/>
              </a:rPr>
              <a:t>Il contenuto preciso dei principi e delle norme che scaturiscono dallo Stato di diritto può variare a livello nazionale in funzione dell'ordinamento costituzionale di ciascuno Stato membro, ma dalla giurisprudenza della Corte di giustizia dell'Unione europea ("Corte di giustizia") e della Corte europea dei diritti dell'uomo, nonché dai documenti elaborati dal Consiglio d'Europa, in particolare sulla scorta dell'esperienza della commissione di Venezia, si può comunque desumere un elenco non esaustivo di tali principi e quindi definire il nucleo sostanziale dello Stato di diritto come valore comune dell'UE ai sensi dell'articolo 2 del TUE.</a:t>
            </a:r>
          </a:p>
          <a:p>
            <a:pPr lvl="1"/>
            <a:r>
              <a:rPr lang="it-IT" sz="2800" dirty="0">
                <a:latin typeface="Baskerville Old Face" panose="02020602080505020303" pitchFamily="18" charset="0"/>
              </a:rPr>
              <a:t>Si tratta dei principi di </a:t>
            </a:r>
            <a:r>
              <a:rPr lang="it-IT" sz="2800" b="1" dirty="0">
                <a:latin typeface="Baskerville Old Face" panose="02020602080505020303" pitchFamily="18" charset="0"/>
              </a:rPr>
              <a:t>legalità</a:t>
            </a:r>
            <a:r>
              <a:rPr lang="it-IT" sz="2800" dirty="0">
                <a:latin typeface="Baskerville Old Face" panose="02020602080505020303" pitchFamily="18" charset="0"/>
              </a:rPr>
              <a:t> (secondo cui il processo legislativo deve essere trasparente, responsabile, democratico e pluralistico); </a:t>
            </a:r>
            <a:r>
              <a:rPr lang="it-IT" sz="2800" b="1" dirty="0">
                <a:latin typeface="Baskerville Old Face" panose="02020602080505020303" pitchFamily="18" charset="0"/>
              </a:rPr>
              <a:t>certezza del diritto; divieto di arbitrarietà del potere esecutivo; indipendenza e imparzialità del giudice; controllo giurisdizionale effettivo, anche per quanto riguarda il rispetto dei diritti fondamentali; uguaglianza davanti alla legge</a:t>
            </a:r>
            <a:r>
              <a:rPr lang="it-IT" sz="2800" dirty="0">
                <a:latin typeface="Baskerville Old Face" panose="02020602080505020303" pitchFamily="18" charset="0"/>
              </a:rPr>
              <a:t>.</a:t>
            </a:r>
          </a:p>
          <a:p>
            <a:pPr lvl="1"/>
            <a:r>
              <a:rPr lang="it-IT" sz="2800" dirty="0">
                <a:latin typeface="Baskerville Old Face" panose="02020602080505020303" pitchFamily="18" charset="0"/>
              </a:rPr>
              <a:t>La Corte di giustizia e la Corte europea dei diritti dell'uomo hanno entrambe confermato che tali principi non sono meri requisiti procedurali formali, bensì il mezzo per garantire il rispetto della democrazia e dei diritti dell'uomo. Pertanto, lo Stato di diritto è un principio costituzionale con componenti sia formali sia sostanziali» (comunicazione del 2014)</a:t>
            </a:r>
            <a:endParaRPr lang="it-IT" sz="2400" dirty="0">
              <a:latin typeface="Baskerville Old Face" panose="02020602080505020303" pitchFamily="18" charset="0"/>
            </a:endParaRPr>
          </a:p>
        </p:txBody>
      </p:sp>
    </p:spTree>
    <p:extLst>
      <p:ext uri="{BB962C8B-B14F-4D97-AF65-F5344CB8AC3E}">
        <p14:creationId xmlns:p14="http://schemas.microsoft.com/office/powerpoint/2010/main" val="33897462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4100" dirty="0">
                <a:latin typeface="Baskerville Old Face" panose="02020602080505020303" pitchFamily="18" charset="0"/>
              </a:rPr>
              <a:t>Punti di vista critici</a:t>
            </a:r>
          </a:p>
        </p:txBody>
      </p:sp>
      <p:sp>
        <p:nvSpPr>
          <p:cNvPr id="3" name="Segnaposto contenuto 2"/>
          <p:cNvSpPr>
            <a:spLocks noGrp="1"/>
          </p:cNvSpPr>
          <p:nvPr>
            <p:ph idx="1"/>
          </p:nvPr>
        </p:nvSpPr>
        <p:spPr/>
        <p:txBody>
          <a:bodyPr rIns="90000">
            <a:normAutofit/>
          </a:bodyPr>
          <a:lstStyle/>
          <a:p>
            <a:pPr lvl="1"/>
            <a:r>
              <a:rPr lang="it-IT" sz="2800" dirty="0">
                <a:latin typeface="Baskerville Old Face" panose="02020602080505020303" pitchFamily="18" charset="0"/>
              </a:rPr>
              <a:t>L’UE come «ambiente accogliente per l’affacciarsi di governi nazionali sempre più autoritari» (Kelemen, </a:t>
            </a:r>
            <a:r>
              <a:rPr lang="it-IT" sz="2800" i="1" dirty="0">
                <a:latin typeface="Baskerville Old Face" panose="02020602080505020303" pitchFamily="18" charset="0"/>
              </a:rPr>
              <a:t>JEPP</a:t>
            </a:r>
            <a:r>
              <a:rPr lang="it-IT" sz="2800" dirty="0">
                <a:latin typeface="Baskerville Old Face" panose="02020602080505020303" pitchFamily="18" charset="0"/>
              </a:rPr>
              <a:t>, 2020)</a:t>
            </a:r>
          </a:p>
          <a:p>
            <a:pPr lvl="1"/>
            <a:r>
              <a:rPr lang="it-IT" sz="2800" dirty="0">
                <a:latin typeface="Baskerville Old Face" panose="02020602080505020303" pitchFamily="18" charset="0"/>
              </a:rPr>
              <a:t>L’</a:t>
            </a:r>
            <a:r>
              <a:rPr lang="it-IT" sz="2800" dirty="0" err="1">
                <a:latin typeface="Baskerville Old Face" panose="02020602080505020303" pitchFamily="18" charset="0"/>
              </a:rPr>
              <a:t>intergovernativismo</a:t>
            </a:r>
            <a:r>
              <a:rPr lang="it-IT" sz="2800" dirty="0">
                <a:latin typeface="Baskerville Old Face" panose="02020602080505020303" pitchFamily="18" charset="0"/>
              </a:rPr>
              <a:t> come problema?</a:t>
            </a:r>
          </a:p>
          <a:p>
            <a:pPr lvl="1"/>
            <a:r>
              <a:rPr lang="it-IT" sz="2800" dirty="0">
                <a:latin typeface="Baskerville Old Face" panose="02020602080505020303" pitchFamily="18" charset="0"/>
              </a:rPr>
              <a:t>Una concezione angusta dello Stato di diritto? (Palombella, </a:t>
            </a:r>
            <a:r>
              <a:rPr lang="it-IT" sz="2800" dirty="0" err="1">
                <a:latin typeface="Baskerville Old Face" panose="02020602080505020303" pitchFamily="18" charset="0"/>
              </a:rPr>
              <a:t>Kochenov</a:t>
            </a:r>
            <a:r>
              <a:rPr lang="it-IT" sz="2800" dirty="0">
                <a:latin typeface="Baskerville Old Face" panose="02020602080505020303" pitchFamily="18" charset="0"/>
              </a:rPr>
              <a:t>)</a:t>
            </a:r>
          </a:p>
          <a:p>
            <a:pPr lvl="1"/>
            <a:r>
              <a:rPr lang="it-IT" sz="2800" dirty="0">
                <a:latin typeface="Baskerville Old Face" panose="02020602080505020303" pitchFamily="18" charset="0"/>
              </a:rPr>
              <a:t>Una sedicente democrazia illiberale è realmente democratica?</a:t>
            </a:r>
          </a:p>
        </p:txBody>
      </p:sp>
    </p:spTree>
    <p:extLst>
      <p:ext uri="{BB962C8B-B14F-4D97-AF65-F5344CB8AC3E}">
        <p14:creationId xmlns:p14="http://schemas.microsoft.com/office/powerpoint/2010/main" val="34505907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4100" dirty="0">
                <a:latin typeface="Baskerville Old Face" panose="02020602080505020303" pitchFamily="18" charset="0"/>
              </a:rPr>
              <a:t>Dopo la pandemia</a:t>
            </a:r>
          </a:p>
        </p:txBody>
      </p:sp>
      <p:sp>
        <p:nvSpPr>
          <p:cNvPr id="3" name="Segnaposto contenuto 2"/>
          <p:cNvSpPr>
            <a:spLocks noGrp="1"/>
          </p:cNvSpPr>
          <p:nvPr>
            <p:ph idx="1"/>
          </p:nvPr>
        </p:nvSpPr>
        <p:spPr/>
        <p:txBody>
          <a:bodyPr rIns="90000">
            <a:normAutofit fontScale="70000" lnSpcReduction="20000"/>
          </a:bodyPr>
          <a:lstStyle/>
          <a:p>
            <a:pPr lvl="1"/>
            <a:r>
              <a:rPr lang="it-IT" sz="2800" dirty="0">
                <a:latin typeface="Baskerville Old Face" panose="02020602080505020303" pitchFamily="18" charset="0"/>
              </a:rPr>
              <a:t>Regolamento (UE) 2020/2092 (regime generale di condizionalità per la protezione del bilancio dell’Unione)</a:t>
            </a:r>
          </a:p>
          <a:p>
            <a:pPr lvl="1"/>
            <a:r>
              <a:rPr lang="it-IT" sz="2800" dirty="0">
                <a:latin typeface="Baskerville Old Face" panose="02020602080505020303" pitchFamily="18" charset="0"/>
              </a:rPr>
              <a:t>Negoziati paralleli: quadro finanziario pluriennale e Next Generation EU</a:t>
            </a:r>
          </a:p>
          <a:p>
            <a:pPr lvl="1"/>
            <a:r>
              <a:rPr lang="it-IT" sz="2800" dirty="0">
                <a:latin typeface="Baskerville Old Face" panose="02020602080505020303" pitchFamily="18" charset="0"/>
              </a:rPr>
              <a:t>Violazione dei «principi dello Stato di diritto» (art. 3</a:t>
            </a:r>
            <a:r>
              <a:rPr lang="it-IT" sz="2600" dirty="0">
                <a:latin typeface="Baskerville Old Face" panose="02020602080505020303" pitchFamily="18" charset="0"/>
              </a:rPr>
              <a:t>)</a:t>
            </a:r>
          </a:p>
          <a:p>
            <a:pPr lvl="2"/>
            <a:r>
              <a:rPr lang="it-IT" sz="2400" dirty="0">
                <a:latin typeface="Baskerville Old Face" panose="02020602080505020303" pitchFamily="18" charset="0"/>
              </a:rPr>
              <a:t>Minacce all’indipendenza della magistratura</a:t>
            </a:r>
          </a:p>
          <a:p>
            <a:pPr lvl="2"/>
            <a:r>
              <a:rPr lang="it-IT" sz="2400" dirty="0">
                <a:latin typeface="Baskerville Old Face" panose="02020602080505020303" pitchFamily="18" charset="0"/>
              </a:rPr>
              <a:t>omessa prevenzione, rettifica o sanzione delle decisioni arbitrarie o illegittime assunte da autorità pubbliche, incluse le autorità di contrasto, la mancata assegnazione di risorse finanziarie e umane a scapito del loro corretto funzionamento o il fatto di non garantire l’assenza di conflitti di interesse</a:t>
            </a:r>
          </a:p>
          <a:p>
            <a:pPr lvl="2"/>
            <a:r>
              <a:rPr lang="it-IT" sz="2400" dirty="0">
                <a:latin typeface="Baskerville Old Face" panose="02020602080505020303" pitchFamily="18" charset="0"/>
              </a:rPr>
              <a:t>limitazione della disponibilità e dell’efficacia dei mezzi di ricorso, per esempio attraverso norme procedurali restrittive e la mancata esecuzione delle sentenze o la limitazione dell’efficacia delle indagini, delle azioni penali o delle sanzioni per violazioni del diritto.</a:t>
            </a:r>
          </a:p>
          <a:p>
            <a:pPr lvl="1"/>
            <a:r>
              <a:rPr lang="it-IT" sz="2600" dirty="0">
                <a:latin typeface="Baskerville Old Face" panose="02020602080505020303" pitchFamily="18" charset="0"/>
              </a:rPr>
              <a:t>Art. 4:  sono adottate opportune misure se tali violazioni compromettono o rischiano seriamente di compromettere in modo sufficientemente diretto la sana gestione finanziaria del bilancio dell’Unione o la tutela degli interessi finanziari dell’Unione</a:t>
            </a:r>
            <a:endParaRPr lang="it-IT" sz="2800" dirty="0">
              <a:latin typeface="Baskerville Old Face" panose="02020602080505020303" pitchFamily="18" charset="0"/>
            </a:endParaRPr>
          </a:p>
        </p:txBody>
      </p:sp>
    </p:spTree>
    <p:extLst>
      <p:ext uri="{BB962C8B-B14F-4D97-AF65-F5344CB8AC3E}">
        <p14:creationId xmlns:p14="http://schemas.microsoft.com/office/powerpoint/2010/main" val="39776198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4100" dirty="0">
                <a:latin typeface="Baskerville Old Face" panose="02020602080505020303" pitchFamily="18" charset="0"/>
              </a:rPr>
              <a:t>Dopo la pandemia (II)</a:t>
            </a:r>
          </a:p>
        </p:txBody>
      </p:sp>
      <p:sp>
        <p:nvSpPr>
          <p:cNvPr id="3" name="Segnaposto contenuto 2"/>
          <p:cNvSpPr>
            <a:spLocks noGrp="1"/>
          </p:cNvSpPr>
          <p:nvPr>
            <p:ph idx="1"/>
          </p:nvPr>
        </p:nvSpPr>
        <p:spPr/>
        <p:txBody>
          <a:bodyPr rIns="90000">
            <a:normAutofit lnSpcReduction="10000"/>
          </a:bodyPr>
          <a:lstStyle/>
          <a:p>
            <a:pPr lvl="1"/>
            <a:r>
              <a:rPr lang="it-IT" sz="2200" dirty="0">
                <a:latin typeface="Baskerville Old Face" panose="02020602080505020303" pitchFamily="18" charset="0"/>
              </a:rPr>
              <a:t>Misure possibili: sospensione dei pagamenti, riduzione dei programmi ecc.</a:t>
            </a:r>
          </a:p>
          <a:p>
            <a:pPr lvl="1"/>
            <a:r>
              <a:rPr lang="it-IT" sz="2200" dirty="0">
                <a:latin typeface="Baskerville Old Face" panose="02020602080505020303" pitchFamily="18" charset="0"/>
              </a:rPr>
              <a:t>Procedura attivata dalla Commissione</a:t>
            </a:r>
          </a:p>
          <a:p>
            <a:pPr lvl="1"/>
            <a:r>
              <a:rPr lang="it-IT" sz="2200" dirty="0">
                <a:latin typeface="Baskerville Old Face" panose="02020602080505020303" pitchFamily="18" charset="0"/>
              </a:rPr>
              <a:t>La decisione finale spetta al Consiglio, a maggioranza qualificata</a:t>
            </a:r>
          </a:p>
          <a:p>
            <a:pPr lvl="1"/>
            <a:r>
              <a:rPr lang="it-IT" sz="2200" dirty="0">
                <a:latin typeface="Baskerville Old Face" panose="02020602080505020303" pitchFamily="18" charset="0"/>
              </a:rPr>
              <a:t>«Freno di emergenza» (cons. 26): «La procedura di adozione e revoca delle misure dovrebbe rispettare i </a:t>
            </a:r>
            <a:r>
              <a:rPr lang="it-IT" sz="2200" u="sng" dirty="0">
                <a:latin typeface="Baskerville Old Face" panose="02020602080505020303" pitchFamily="18" charset="0"/>
              </a:rPr>
              <a:t>principi di obiettività, non discriminazione e parità di trattamento degli Stati membri e dovrebbe essere condotta secondo un approccio imparziale e basato su elementi di prova</a:t>
            </a:r>
            <a:r>
              <a:rPr lang="it-IT" sz="2200" dirty="0">
                <a:latin typeface="Baskerville Old Face" panose="02020602080505020303" pitchFamily="18" charset="0"/>
              </a:rPr>
              <a:t>. Qualora, in via eccezionale, lo Stato membro interessato ritenga che sussistano gravi violazioni di detti principi, esso può chiedere al presidente del Consiglio europeo di rinviare la questione alla successiva riunione del Consiglio europeo»</a:t>
            </a:r>
            <a:endParaRPr lang="it-IT" sz="2000" dirty="0">
              <a:latin typeface="Baskerville Old Face" panose="02020602080505020303" pitchFamily="18" charset="0"/>
            </a:endParaRPr>
          </a:p>
        </p:txBody>
      </p:sp>
    </p:spTree>
    <p:extLst>
      <p:ext uri="{BB962C8B-B14F-4D97-AF65-F5344CB8AC3E}">
        <p14:creationId xmlns:p14="http://schemas.microsoft.com/office/powerpoint/2010/main" val="10948921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4100" dirty="0">
                <a:latin typeface="Baskerville Old Face" panose="02020602080505020303" pitchFamily="18" charset="0"/>
              </a:rPr>
              <a:t>Il ricorso di Ungheria e Polonia</a:t>
            </a:r>
          </a:p>
        </p:txBody>
      </p:sp>
      <p:sp>
        <p:nvSpPr>
          <p:cNvPr id="3" name="Segnaposto contenuto 2"/>
          <p:cNvSpPr>
            <a:spLocks noGrp="1"/>
          </p:cNvSpPr>
          <p:nvPr>
            <p:ph idx="1"/>
          </p:nvPr>
        </p:nvSpPr>
        <p:spPr/>
        <p:txBody>
          <a:bodyPr rIns="90000">
            <a:normAutofit fontScale="47500" lnSpcReduction="20000"/>
          </a:bodyPr>
          <a:lstStyle/>
          <a:p>
            <a:pPr lvl="1"/>
            <a:r>
              <a:rPr lang="it-IT" sz="3200" dirty="0">
                <a:latin typeface="Baskerville Old Face" panose="02020602080505020303" pitchFamily="18" charset="0"/>
              </a:rPr>
              <a:t>«Con il terzo motivo di ricorso, l’Ungheria, sostenuta dalla Repubblica di Polonia, afferma che il regolamento impugnato viola i principi della certezza del diritto e della chiarezza delle norme, riconosciuti quali principi generali del diritto dell’Unione, argomentando che </a:t>
            </a:r>
            <a:r>
              <a:rPr lang="it-IT" sz="3200" u="sng" dirty="0">
                <a:latin typeface="Baskerville Old Face" panose="02020602080505020303" pitchFamily="18" charset="0"/>
              </a:rPr>
              <a:t>le nozioni contenute in tale regolamento, sulla base delle quali si può constatare che uno Stato membro ha violato i principi dello Stato di diritto, non sono oggetto di alcuna definizione uniforme negli Stati membri</a:t>
            </a:r>
            <a:r>
              <a:rPr lang="it-IT" sz="3200" dirty="0">
                <a:latin typeface="Baskerville Old Face" panose="02020602080505020303" pitchFamily="18" charset="0"/>
              </a:rPr>
              <a:t>. Essa ritiene in particolare che la nozione di «Stato di diritto», quale definita all’articolo 2, lettera a), di tale regolamento, faccia emergere </a:t>
            </a:r>
            <a:r>
              <a:rPr lang="it-IT" sz="3200" u="sng" dirty="0">
                <a:latin typeface="Baskerville Old Face" panose="02020602080505020303" pitchFamily="18" charset="0"/>
              </a:rPr>
              <a:t>gravi incertezze concettuali e gravi incoerenze</a:t>
            </a:r>
            <a:r>
              <a:rPr lang="it-IT" sz="3200" dirty="0">
                <a:latin typeface="Baskerville Old Face" panose="02020602080505020303" pitchFamily="18" charset="0"/>
              </a:rPr>
              <a:t> che potrebbero mettere a rischio l’interpretazione dei valori dell’Unione e condurre a un’applicazione del medesimo regolamento contraria a tali valori.</a:t>
            </a:r>
          </a:p>
          <a:p>
            <a:pPr lvl="1"/>
            <a:r>
              <a:rPr lang="it-IT" sz="3200" dirty="0">
                <a:latin typeface="Baskerville Old Face" panose="02020602080505020303" pitchFamily="18" charset="0"/>
              </a:rPr>
              <a:t>In primo luogo, l’Ungheria afferma che lo Stato di diritto è </a:t>
            </a:r>
            <a:r>
              <a:rPr lang="it-IT" sz="3200" u="sng" dirty="0">
                <a:latin typeface="Baskerville Old Face" panose="02020602080505020303" pitchFamily="18" charset="0"/>
              </a:rPr>
              <a:t>un ideale o, tutt’al più, un criterio orientativo, che non è mai pienamente raggiunto e il cui rispetto dovrebbe pertanto essere valutato in termini relativi, atteso che nessuno Stato può pretendere di aderirvi in maniera perfetta</a:t>
            </a:r>
            <a:r>
              <a:rPr lang="it-IT" sz="3200" dirty="0">
                <a:latin typeface="Baskerville Old Face" panose="02020602080505020303" pitchFamily="18" charset="0"/>
              </a:rPr>
              <a:t>. Tale ideale, che caratterizza la democrazia moderna, si sarebbe sviluppato secondo un iter complesso nel corso dei secoli, dando luogo, come emergerebbe dallo studio n. 512/2009, del 28 marzo 2011, della Commissione di Venezia, intitolato «Relazione sullo Stato di diritto», a </a:t>
            </a:r>
            <a:r>
              <a:rPr lang="it-IT" sz="3200" u="sng" dirty="0">
                <a:latin typeface="Baskerville Old Face" panose="02020602080505020303" pitchFamily="18" charset="0"/>
              </a:rPr>
              <a:t>una concezione complessa che sfugge a una definizione precisa e la cui sostanza è in costante evoluzione</a:t>
            </a:r>
            <a:r>
              <a:rPr lang="it-IT" sz="3200" dirty="0">
                <a:latin typeface="Baskerville Old Face" panose="02020602080505020303" pitchFamily="18" charset="0"/>
              </a:rPr>
              <a:t>»</a:t>
            </a:r>
          </a:p>
        </p:txBody>
      </p:sp>
    </p:spTree>
    <p:extLst>
      <p:ext uri="{BB962C8B-B14F-4D97-AF65-F5344CB8AC3E}">
        <p14:creationId xmlns:p14="http://schemas.microsoft.com/office/powerpoint/2010/main" val="6311018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4100" dirty="0">
                <a:latin typeface="Baskerville Old Face" panose="02020602080505020303" pitchFamily="18" charset="0"/>
              </a:rPr>
              <a:t>Le ultime tendenze</a:t>
            </a:r>
          </a:p>
        </p:txBody>
      </p:sp>
      <p:sp>
        <p:nvSpPr>
          <p:cNvPr id="3" name="Segnaposto contenuto 2"/>
          <p:cNvSpPr>
            <a:spLocks noGrp="1"/>
          </p:cNvSpPr>
          <p:nvPr>
            <p:ph idx="1"/>
          </p:nvPr>
        </p:nvSpPr>
        <p:spPr/>
        <p:txBody>
          <a:bodyPr rIns="90000">
            <a:normAutofit fontScale="85000" lnSpcReduction="20000"/>
          </a:bodyPr>
          <a:lstStyle/>
          <a:p>
            <a:pPr lvl="1"/>
            <a:r>
              <a:rPr lang="fr-FR" sz="2200" i="1" dirty="0" err="1">
                <a:latin typeface="Baskerville Old Face" panose="02020602080505020303" pitchFamily="18" charset="0"/>
              </a:rPr>
              <a:t>Ungheria</a:t>
            </a:r>
            <a:r>
              <a:rPr lang="fr-FR" sz="2200" i="1" dirty="0">
                <a:latin typeface="Baskerville Old Face" panose="02020602080505020303" pitchFamily="18" charset="0"/>
              </a:rPr>
              <a:t> c. </a:t>
            </a:r>
            <a:r>
              <a:rPr lang="fr-FR" sz="2200" i="1" dirty="0" err="1">
                <a:latin typeface="Baskerville Old Face" panose="02020602080505020303" pitchFamily="18" charset="0"/>
              </a:rPr>
              <a:t>Parlamento</a:t>
            </a:r>
            <a:r>
              <a:rPr lang="fr-FR" sz="2200" i="1" dirty="0">
                <a:latin typeface="Baskerville Old Face" panose="02020602080505020303" pitchFamily="18" charset="0"/>
              </a:rPr>
              <a:t> </a:t>
            </a:r>
            <a:r>
              <a:rPr lang="fr-FR" sz="2200" i="1" dirty="0" err="1">
                <a:latin typeface="Baskerville Old Face" panose="02020602080505020303" pitchFamily="18" charset="0"/>
              </a:rPr>
              <a:t>europeo</a:t>
            </a:r>
            <a:r>
              <a:rPr lang="fr-FR" sz="2200" i="1" dirty="0">
                <a:latin typeface="Baskerville Old Face" panose="02020602080505020303" pitchFamily="18" charset="0"/>
              </a:rPr>
              <a:t> </a:t>
            </a:r>
            <a:r>
              <a:rPr lang="fr-FR" sz="2200" dirty="0">
                <a:latin typeface="Baskerville Old Face" panose="02020602080505020303" pitchFamily="18" charset="0"/>
              </a:rPr>
              <a:t>(causa C-156/21): «I</a:t>
            </a:r>
            <a:r>
              <a:rPr lang="it-IT" sz="2200" dirty="0">
                <a:latin typeface="Baskerville Old Face" panose="02020602080505020303" pitchFamily="18" charset="0"/>
              </a:rPr>
              <a:t> valori contenuti nell’articolo 2 TUE sono stati identificati e sono condivisi dagli Stati membri. </a:t>
            </a:r>
            <a:r>
              <a:rPr lang="it-IT" sz="2200" u="sng" dirty="0">
                <a:latin typeface="Baskerville Old Face" panose="02020602080505020303" pitchFamily="18" charset="0"/>
              </a:rPr>
              <a:t>Essi definiscono l’identità stessa dell’Unione quale ordinamento giuridico comune</a:t>
            </a:r>
            <a:r>
              <a:rPr lang="it-IT" sz="2200" dirty="0">
                <a:latin typeface="Baskerville Old Face" panose="02020602080505020303" pitchFamily="18" charset="0"/>
              </a:rPr>
              <a:t>. Pertanto, l’Unione deve essere in grado, </a:t>
            </a:r>
            <a:r>
              <a:rPr lang="it-IT" sz="2200" u="sng" dirty="0">
                <a:latin typeface="Baskerville Old Face" panose="02020602080505020303" pitchFamily="18" charset="0"/>
              </a:rPr>
              <a:t>nei limiti delle sue attribuzioni</a:t>
            </a:r>
            <a:r>
              <a:rPr lang="it-IT" sz="2200" dirty="0">
                <a:latin typeface="Baskerville Old Face" panose="02020602080505020303" pitchFamily="18" charset="0"/>
              </a:rPr>
              <a:t> previste dai trattati, di </a:t>
            </a:r>
            <a:r>
              <a:rPr lang="it-IT" sz="2200" u="sng" dirty="0">
                <a:latin typeface="Baskerville Old Face" panose="02020602080505020303" pitchFamily="18" charset="0"/>
              </a:rPr>
              <a:t>difendere detti valori</a:t>
            </a:r>
            <a:r>
              <a:rPr lang="it-IT" sz="2200" dirty="0">
                <a:latin typeface="Baskerville Old Face" panose="02020602080505020303" pitchFamily="18" charset="0"/>
              </a:rPr>
              <a:t>. ... </a:t>
            </a:r>
          </a:p>
          <a:p>
            <a:pPr lvl="1"/>
            <a:r>
              <a:rPr lang="it-IT" sz="2200" dirty="0">
                <a:latin typeface="Baskerville Old Face" panose="02020602080505020303" pitchFamily="18" charset="0"/>
              </a:rPr>
              <a:t>A tale riguardo, si deve ricordare che l’articolo 2 TUE </a:t>
            </a:r>
            <a:r>
              <a:rPr lang="it-IT" sz="2200" u="sng" dirty="0">
                <a:latin typeface="Baskerville Old Face" panose="02020602080505020303" pitchFamily="18" charset="0"/>
              </a:rPr>
              <a:t>non costituisce una mera enunciazione di orientamenti o di intenti di natura politica</a:t>
            </a:r>
            <a:r>
              <a:rPr lang="it-IT" sz="2200" dirty="0">
                <a:latin typeface="Baskerville Old Face" panose="02020602080505020303" pitchFamily="18" charset="0"/>
              </a:rPr>
              <a:t>, ma contiene valori che, come rilevato al punto 127 della presente sentenza, fanno parte </a:t>
            </a:r>
            <a:r>
              <a:rPr lang="it-IT" sz="2200" u="sng" dirty="0">
                <a:latin typeface="Baskerville Old Face" panose="02020602080505020303" pitchFamily="18" charset="0"/>
              </a:rPr>
              <a:t>dell’identità stessa dell’Unione quale ordinamento giuridico comune, valori che sono concretizzati in principi che comportano obblighi giuridicamente vincolanti per gli Stati membri</a:t>
            </a:r>
            <a:r>
              <a:rPr lang="it-IT" sz="2200" dirty="0">
                <a:latin typeface="Baskerville Old Face" panose="02020602080505020303" pitchFamily="18" charset="0"/>
              </a:rPr>
              <a:t>.</a:t>
            </a:r>
          </a:p>
          <a:p>
            <a:pPr lvl="1"/>
            <a:r>
              <a:rPr lang="it-IT" sz="2200" dirty="0">
                <a:latin typeface="Baskerville Old Face" panose="02020602080505020303" pitchFamily="18" charset="0"/>
              </a:rPr>
              <a:t>Orbene, anche se, come risulta dall’articolo 4, paragrafo 2, TUE, l’Unione rispetta l’identità nazionale degli Stati membri, insita nella loro struttura fondamentale, politica e costituzionale, cosicché tali Stati dispongono di una certa discrezionalità per garantire l’attuazione dei principi dello Stato di diritto, </a:t>
            </a:r>
            <a:r>
              <a:rPr lang="it-IT" sz="2200" u="sng" dirty="0">
                <a:latin typeface="Baskerville Old Face" panose="02020602080505020303" pitchFamily="18" charset="0"/>
              </a:rPr>
              <a:t>ciò non comporta in alcun modo che tale obbligo di risultato possa variare da uno Stato membro all’altro</a:t>
            </a:r>
            <a:r>
              <a:rPr lang="it-IT" sz="2200" dirty="0">
                <a:latin typeface="Baskerville Old Face" panose="02020602080505020303" pitchFamily="18" charset="0"/>
              </a:rPr>
              <a:t>»</a:t>
            </a:r>
          </a:p>
        </p:txBody>
      </p:sp>
    </p:spTree>
    <p:extLst>
      <p:ext uri="{BB962C8B-B14F-4D97-AF65-F5344CB8AC3E}">
        <p14:creationId xmlns:p14="http://schemas.microsoft.com/office/powerpoint/2010/main" val="41510845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4100" dirty="0">
                <a:latin typeface="Baskerville Old Face" panose="02020602080505020303" pitchFamily="18" charset="0"/>
              </a:rPr>
              <a:t>Le ultime tendenze</a:t>
            </a:r>
          </a:p>
        </p:txBody>
      </p:sp>
      <p:sp>
        <p:nvSpPr>
          <p:cNvPr id="3" name="Segnaposto contenuto 2"/>
          <p:cNvSpPr>
            <a:spLocks noGrp="1"/>
          </p:cNvSpPr>
          <p:nvPr>
            <p:ph idx="1"/>
          </p:nvPr>
        </p:nvSpPr>
        <p:spPr/>
        <p:txBody>
          <a:bodyPr rIns="90000">
            <a:normAutofit fontScale="85000" lnSpcReduction="20000"/>
          </a:bodyPr>
          <a:lstStyle/>
          <a:p>
            <a:pPr lvl="1"/>
            <a:r>
              <a:rPr lang="fr-FR" sz="2200" i="1" dirty="0" err="1">
                <a:latin typeface="Baskerville Old Face" panose="02020602080505020303" pitchFamily="18" charset="0"/>
              </a:rPr>
              <a:t>Cilevičs</a:t>
            </a:r>
            <a:r>
              <a:rPr lang="fr-FR" sz="2200" i="1" dirty="0">
                <a:latin typeface="Baskerville Old Face" panose="02020602080505020303" pitchFamily="18" charset="0"/>
              </a:rPr>
              <a:t> e </a:t>
            </a:r>
            <a:r>
              <a:rPr lang="fr-FR" sz="2200" i="1" dirty="0" err="1">
                <a:latin typeface="Baskerville Old Face" panose="02020602080505020303" pitchFamily="18" charset="0"/>
              </a:rPr>
              <a:t>altri</a:t>
            </a:r>
            <a:r>
              <a:rPr lang="fr-FR" sz="2200" i="1" dirty="0">
                <a:latin typeface="Baskerville Old Face" panose="02020602080505020303" pitchFamily="18" charset="0"/>
              </a:rPr>
              <a:t> </a:t>
            </a:r>
            <a:r>
              <a:rPr lang="fr-FR" sz="2200" dirty="0">
                <a:latin typeface="Baskerville Old Face" panose="02020602080505020303" pitchFamily="18" charset="0"/>
              </a:rPr>
              <a:t>(causa C-391/20), </a:t>
            </a:r>
            <a:r>
              <a:rPr lang="fr-FR" sz="2200" dirty="0" err="1">
                <a:latin typeface="Baskerville Old Face" panose="02020602080505020303" pitchFamily="18" charset="0"/>
              </a:rPr>
              <a:t>conclusioni</a:t>
            </a:r>
            <a:r>
              <a:rPr lang="fr-FR" sz="2200" dirty="0">
                <a:latin typeface="Baskerville Old Face" panose="02020602080505020303" pitchFamily="18" charset="0"/>
              </a:rPr>
              <a:t> </a:t>
            </a:r>
            <a:r>
              <a:rPr lang="fr-FR" sz="2200" dirty="0" err="1">
                <a:latin typeface="Baskerville Old Face" panose="02020602080505020303" pitchFamily="18" charset="0"/>
              </a:rPr>
              <a:t>dell’avvocato</a:t>
            </a:r>
            <a:r>
              <a:rPr lang="fr-FR" sz="2200" dirty="0">
                <a:latin typeface="Baskerville Old Face" panose="02020602080505020303" pitchFamily="18" charset="0"/>
              </a:rPr>
              <a:t> </a:t>
            </a:r>
            <a:r>
              <a:rPr lang="fr-FR" sz="2200" dirty="0" err="1">
                <a:latin typeface="Baskerville Old Face" panose="02020602080505020303" pitchFamily="18" charset="0"/>
              </a:rPr>
              <a:t>generale</a:t>
            </a:r>
            <a:r>
              <a:rPr lang="fr-FR" sz="2200" dirty="0">
                <a:latin typeface="Baskerville Old Face" panose="02020602080505020303" pitchFamily="18" charset="0"/>
              </a:rPr>
              <a:t> </a:t>
            </a:r>
            <a:r>
              <a:rPr lang="fr-FR" sz="2200" dirty="0" err="1">
                <a:latin typeface="Baskerville Old Face" panose="02020602080505020303" pitchFamily="18" charset="0"/>
              </a:rPr>
              <a:t>Emiliou</a:t>
            </a:r>
            <a:r>
              <a:rPr lang="fr-FR" sz="2200" dirty="0">
                <a:latin typeface="Baskerville Old Face" panose="02020602080505020303" pitchFamily="18" charset="0"/>
              </a:rPr>
              <a:t>: «I</a:t>
            </a:r>
            <a:r>
              <a:rPr lang="it-IT" sz="2200" dirty="0">
                <a:latin typeface="Baskerville Old Face" panose="02020602080505020303" pitchFamily="18" charset="0"/>
              </a:rPr>
              <a:t>n terzo luogo, </a:t>
            </a:r>
            <a:r>
              <a:rPr lang="it-IT" sz="2200" u="sng" dirty="0">
                <a:latin typeface="Baskerville Old Face" panose="02020602080505020303" pitchFamily="18" charset="0"/>
              </a:rPr>
              <a:t>gli elementi centrali dell’identità nazionale invocati da uno Stato membro devono necessariamente essere compatibili con il quadro costituzionale dell’Unione europea e, più in particolare, con i suoi valori fondanti (articolo 2 TUE) e i suoi obiettivi (articolo 3 TUE)</a:t>
            </a:r>
            <a:r>
              <a:rPr lang="it-IT" sz="2200" dirty="0">
                <a:latin typeface="Baskerville Old Face" panose="02020602080505020303" pitchFamily="18" charset="0"/>
              </a:rPr>
              <a:t>. L’articolo 4, paragrafo 2, TUE enuncia i principi chiave che disciplinano le relazioni tra l’Unione e gli Stati membri (51) e non può essere interpretato come una nuova definizione di che cosa è l’Unione europea e per che cosa si batte. In particolare, per quanto riguarda i valori fondanti, gli stessi Stati membri li hanno accettati come valori ad essi «comuni», ribadendo tale scelta nel Trattato di Lisbona. Di conseguenza, </a:t>
            </a:r>
            <a:r>
              <a:rPr lang="it-IT" sz="2200" u="sng" dirty="0">
                <a:latin typeface="Baskerville Old Face" panose="02020602080505020303" pitchFamily="18" charset="0"/>
              </a:rPr>
              <a:t>non si può ritenere che l’articolo 4, paragrafo 2, TUE deroghi agli articoli 2 e 3 TUE</a:t>
            </a:r>
            <a:r>
              <a:rPr lang="it-IT" sz="2200" dirty="0">
                <a:latin typeface="Baskerville Old Face" panose="02020602080505020303" pitchFamily="18" charset="0"/>
              </a:rPr>
              <a:t>»</a:t>
            </a:r>
          </a:p>
          <a:p>
            <a:pPr lvl="1"/>
            <a:r>
              <a:rPr lang="it-IT" sz="2200" i="1" dirty="0">
                <a:latin typeface="Baskerville Old Face" panose="02020602080505020303" pitchFamily="18" charset="0"/>
              </a:rPr>
              <a:t>RS</a:t>
            </a:r>
            <a:r>
              <a:rPr lang="it-IT" sz="2200" dirty="0">
                <a:latin typeface="Baskerville Old Face" panose="02020602080505020303" pitchFamily="18" charset="0"/>
              </a:rPr>
              <a:t> (causa C-430/21), conclusioni dell’avvocato generale Collins: «In ogni caso, qualsiasi affermazione dell’identità nazionale deve rispettare i valori comuni di cui all’articolo 2 TUE ed essere fondata sui valori indivisibili e universali menzionati al secondo paragrafo del preambolo della Carta. In queste situazioni, lo Stato di diritto e la tutela giurisdizionale effettiva si collocano in una posizione centrale. È su tale questione che mi soffermerò ora»</a:t>
            </a:r>
          </a:p>
        </p:txBody>
      </p:sp>
    </p:spTree>
    <p:extLst>
      <p:ext uri="{BB962C8B-B14F-4D97-AF65-F5344CB8AC3E}">
        <p14:creationId xmlns:p14="http://schemas.microsoft.com/office/powerpoint/2010/main" val="32380998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4100" dirty="0">
                <a:latin typeface="Baskerville Old Face" panose="02020602080505020303" pitchFamily="18" charset="0"/>
              </a:rPr>
              <a:t>Una crisi pluriforme</a:t>
            </a:r>
          </a:p>
        </p:txBody>
      </p:sp>
      <p:sp>
        <p:nvSpPr>
          <p:cNvPr id="3" name="Segnaposto contenuto 2"/>
          <p:cNvSpPr>
            <a:spLocks noGrp="1"/>
          </p:cNvSpPr>
          <p:nvPr>
            <p:ph idx="1"/>
          </p:nvPr>
        </p:nvSpPr>
        <p:spPr/>
        <p:txBody>
          <a:bodyPr rIns="90000">
            <a:normAutofit/>
          </a:bodyPr>
          <a:lstStyle/>
          <a:p>
            <a:pPr lvl="1"/>
            <a:r>
              <a:rPr lang="it-IT" sz="2800" dirty="0">
                <a:latin typeface="Baskerville Old Face" panose="02020602080505020303" pitchFamily="18" charset="0"/>
              </a:rPr>
              <a:t>Prevale l’attenzione per le crisi costituzionali negli Stati membri </a:t>
            </a:r>
            <a:r>
              <a:rPr lang="it-IT" sz="2800" dirty="0">
                <a:latin typeface="Baskerville Old Face" panose="02020602080505020303" pitchFamily="18" charset="0"/>
                <a:sym typeface="Wingdings" panose="05000000000000000000" pitchFamily="2" charset="2"/>
              </a:rPr>
              <a:t> ricorso a un linguaggio tipicamente «federale»</a:t>
            </a:r>
          </a:p>
          <a:p>
            <a:pPr lvl="1"/>
            <a:endParaRPr lang="it-IT" sz="2800" dirty="0">
              <a:latin typeface="Baskerville Old Face" panose="02020602080505020303" pitchFamily="18" charset="0"/>
              <a:sym typeface="Wingdings" panose="05000000000000000000" pitchFamily="2" charset="2"/>
            </a:endParaRPr>
          </a:p>
          <a:p>
            <a:pPr lvl="1"/>
            <a:r>
              <a:rPr lang="it-IT" sz="2800" dirty="0">
                <a:latin typeface="Baskerville Old Face" panose="02020602080505020303" pitchFamily="18" charset="0"/>
                <a:sym typeface="Wingdings" panose="05000000000000000000" pitchFamily="2" charset="2"/>
              </a:rPr>
              <a:t>Altri angoli visuali possibili</a:t>
            </a:r>
          </a:p>
          <a:p>
            <a:pPr lvl="2"/>
            <a:r>
              <a:rPr lang="it-IT" sz="2200" dirty="0">
                <a:latin typeface="Baskerville Old Face" panose="02020602080505020303" pitchFamily="18" charset="0"/>
                <a:sym typeface="Wingdings" panose="05000000000000000000" pitchFamily="2" charset="2"/>
              </a:rPr>
              <a:t>Cooperazione giudiziaria in materia penale</a:t>
            </a:r>
          </a:p>
          <a:p>
            <a:pPr lvl="2"/>
            <a:r>
              <a:rPr lang="it-IT" sz="2200" dirty="0">
                <a:latin typeface="Baskerville Old Face" panose="02020602080505020303" pitchFamily="18" charset="0"/>
                <a:sym typeface="Wingdings" panose="05000000000000000000" pitchFamily="2" charset="2"/>
              </a:rPr>
              <a:t>Sistema di Dublino</a:t>
            </a:r>
          </a:p>
          <a:p>
            <a:pPr lvl="2"/>
            <a:r>
              <a:rPr lang="it-IT" sz="2200" dirty="0">
                <a:latin typeface="Baskerville Old Face" panose="02020602080505020303" pitchFamily="18" charset="0"/>
                <a:sym typeface="Wingdings" panose="05000000000000000000" pitchFamily="2" charset="2"/>
              </a:rPr>
              <a:t>Procedura di registrazione dei partiti politici europei e delle fondazioni politiche europee (regolamenti </a:t>
            </a:r>
            <a:r>
              <a:rPr lang="it-IT" sz="2200" dirty="0" err="1">
                <a:latin typeface="Baskerville Old Face" panose="02020602080505020303" pitchFamily="18" charset="0"/>
                <a:sym typeface="Wingdings" panose="05000000000000000000" pitchFamily="2" charset="2"/>
              </a:rPr>
              <a:t>nn</a:t>
            </a:r>
            <a:r>
              <a:rPr lang="it-IT" sz="2200" dirty="0">
                <a:latin typeface="Baskerville Old Face" panose="02020602080505020303" pitchFamily="18" charset="0"/>
                <a:sym typeface="Wingdings" panose="05000000000000000000" pitchFamily="2" charset="2"/>
              </a:rPr>
              <a:t>. 1141/2014 e 2019/493)</a:t>
            </a:r>
            <a:endParaRPr lang="it-IT" sz="2200" dirty="0">
              <a:latin typeface="Baskerville Old Face" panose="02020602080505020303" pitchFamily="18" charset="0"/>
            </a:endParaRPr>
          </a:p>
        </p:txBody>
      </p:sp>
    </p:spTree>
    <p:extLst>
      <p:ext uri="{BB962C8B-B14F-4D97-AF65-F5344CB8AC3E}">
        <p14:creationId xmlns:p14="http://schemas.microsoft.com/office/powerpoint/2010/main" val="1946392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4100" dirty="0">
                <a:latin typeface="Baskerville Old Face" panose="02020602080505020303" pitchFamily="18" charset="0"/>
              </a:rPr>
              <a:t>Un decennio di crisi</a:t>
            </a:r>
          </a:p>
        </p:txBody>
      </p:sp>
      <p:sp>
        <p:nvSpPr>
          <p:cNvPr id="3" name="Segnaposto contenuto 2"/>
          <p:cNvSpPr>
            <a:spLocks noGrp="1"/>
          </p:cNvSpPr>
          <p:nvPr>
            <p:ph idx="1"/>
          </p:nvPr>
        </p:nvSpPr>
        <p:spPr/>
        <p:txBody>
          <a:bodyPr rIns="90000">
            <a:normAutofit fontScale="92500" lnSpcReduction="10000"/>
          </a:bodyPr>
          <a:lstStyle/>
          <a:p>
            <a:pPr lvl="1"/>
            <a:r>
              <a:rPr lang="it-IT" sz="2800" dirty="0">
                <a:effectLst/>
                <a:latin typeface="Baskerville Old Face" panose="02020602080505020303" pitchFamily="18" charset="0"/>
              </a:rPr>
              <a:t>Numerose crisi dal 2004 a oggi: crisi economico-finanziaria, crisi dei debiti sovrani, crisi migratoria, Brexit, ripresa post-pandemia, </a:t>
            </a:r>
            <a:r>
              <a:rPr lang="it-IT" sz="2800" i="1" dirty="0" err="1">
                <a:effectLst/>
                <a:latin typeface="Baskerville Old Face" panose="02020602080505020303" pitchFamily="18" charset="0"/>
              </a:rPr>
              <a:t>Zeitenwende</a:t>
            </a:r>
            <a:r>
              <a:rPr lang="it-IT" sz="2800" dirty="0">
                <a:effectLst/>
                <a:latin typeface="Baskerville Old Face" panose="02020602080505020303" pitchFamily="18" charset="0"/>
              </a:rPr>
              <a:t> in seguito all’aggressione russa all’Ucraina</a:t>
            </a:r>
          </a:p>
          <a:p>
            <a:pPr lvl="1"/>
            <a:r>
              <a:rPr lang="it-IT" sz="2800" dirty="0">
                <a:latin typeface="Baskerville Old Face" panose="02020602080505020303" pitchFamily="18" charset="0"/>
              </a:rPr>
              <a:t>A.J. Menéndez: l’UE affronta le crisi – ne è in qualche misura responsabile?</a:t>
            </a:r>
          </a:p>
          <a:p>
            <a:pPr lvl="1"/>
            <a:r>
              <a:rPr lang="it-IT" sz="2800" dirty="0">
                <a:latin typeface="Baskerville Old Face" panose="02020602080505020303" pitchFamily="18" charset="0"/>
              </a:rPr>
              <a:t>Crisi dello Stato di diritto in alcuni Stati membri, soprattutto nell’Europa centro-orientale</a:t>
            </a:r>
          </a:p>
          <a:p>
            <a:pPr lvl="2"/>
            <a:r>
              <a:rPr lang="it-IT" sz="2600" dirty="0">
                <a:latin typeface="Baskerville Old Face" panose="02020602080505020303" pitchFamily="18" charset="0"/>
              </a:rPr>
              <a:t>«Nuovi» Stati membri (hanno aderito dal 2004 in poi)</a:t>
            </a:r>
          </a:p>
          <a:p>
            <a:pPr lvl="2"/>
            <a:r>
              <a:rPr lang="it-IT" sz="2600" dirty="0">
                <a:latin typeface="Baskerville Old Face" panose="02020602080505020303" pitchFamily="18" charset="0"/>
              </a:rPr>
              <a:t>Numerose definizioni: </a:t>
            </a:r>
            <a:r>
              <a:rPr lang="it-IT" sz="2600" i="1" dirty="0" err="1">
                <a:latin typeface="Baskerville Old Face" panose="02020602080505020303" pitchFamily="18" charset="0"/>
              </a:rPr>
              <a:t>constitutional</a:t>
            </a:r>
            <a:r>
              <a:rPr lang="it-IT" sz="2600" i="1" dirty="0">
                <a:latin typeface="Baskerville Old Face" panose="02020602080505020303" pitchFamily="18" charset="0"/>
              </a:rPr>
              <a:t> </a:t>
            </a:r>
            <a:r>
              <a:rPr lang="it-IT" sz="2600" i="1" dirty="0" err="1">
                <a:latin typeface="Baskerville Old Face" panose="02020602080505020303" pitchFamily="18" charset="0"/>
              </a:rPr>
              <a:t>retrogression</a:t>
            </a:r>
            <a:r>
              <a:rPr lang="it-IT" sz="2600" dirty="0">
                <a:latin typeface="Baskerville Old Face" panose="02020602080505020303" pitchFamily="18" charset="0"/>
              </a:rPr>
              <a:t>, </a:t>
            </a:r>
            <a:r>
              <a:rPr lang="it-IT" sz="2600" i="1" dirty="0" err="1">
                <a:latin typeface="Baskerville Old Face" panose="02020602080505020303" pitchFamily="18" charset="0"/>
              </a:rPr>
              <a:t>backsliding</a:t>
            </a:r>
            <a:r>
              <a:rPr lang="it-IT" sz="2600" dirty="0">
                <a:latin typeface="Baskerville Old Face" panose="02020602080505020303" pitchFamily="18" charset="0"/>
              </a:rPr>
              <a:t>, </a:t>
            </a:r>
            <a:r>
              <a:rPr lang="it-IT" sz="2600" i="1" dirty="0" err="1">
                <a:latin typeface="Baskerville Old Face" panose="02020602080505020303" pitchFamily="18" charset="0"/>
              </a:rPr>
              <a:t>illiberal</a:t>
            </a:r>
            <a:r>
              <a:rPr lang="it-IT" sz="2600" i="1" dirty="0">
                <a:latin typeface="Baskerville Old Face" panose="02020602080505020303" pitchFamily="18" charset="0"/>
              </a:rPr>
              <a:t> turn</a:t>
            </a:r>
            <a:r>
              <a:rPr lang="it-IT" sz="2600" dirty="0">
                <a:latin typeface="Baskerville Old Face" panose="02020602080505020303" pitchFamily="18" charset="0"/>
              </a:rPr>
              <a:t>, </a:t>
            </a:r>
            <a:r>
              <a:rPr lang="it-IT" sz="2600" i="1" dirty="0" err="1">
                <a:latin typeface="Baskerville Old Face" panose="02020602080505020303" pitchFamily="18" charset="0"/>
              </a:rPr>
              <a:t>democratic</a:t>
            </a:r>
            <a:r>
              <a:rPr lang="it-IT" sz="2600" i="1" dirty="0">
                <a:latin typeface="Baskerville Old Face" panose="02020602080505020303" pitchFamily="18" charset="0"/>
              </a:rPr>
              <a:t> </a:t>
            </a:r>
            <a:r>
              <a:rPr lang="it-IT" sz="2600" i="1" dirty="0" err="1">
                <a:latin typeface="Baskerville Old Face" panose="02020602080505020303" pitchFamily="18" charset="0"/>
              </a:rPr>
              <a:t>decay</a:t>
            </a:r>
            <a:endParaRPr lang="it-IT" sz="2600" i="1" dirty="0">
              <a:latin typeface="Baskerville Old Face" panose="02020602080505020303" pitchFamily="18" charset="0"/>
            </a:endParaRPr>
          </a:p>
        </p:txBody>
      </p:sp>
    </p:spTree>
    <p:extLst>
      <p:ext uri="{BB962C8B-B14F-4D97-AF65-F5344CB8AC3E}">
        <p14:creationId xmlns:p14="http://schemas.microsoft.com/office/powerpoint/2010/main" val="23072677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4100" dirty="0">
                <a:latin typeface="Baskerville Old Face" panose="02020602080505020303" pitchFamily="18" charset="0"/>
              </a:rPr>
              <a:t>Verso una nuova stagione di revisione dei trattati?</a:t>
            </a:r>
          </a:p>
        </p:txBody>
      </p:sp>
      <p:sp>
        <p:nvSpPr>
          <p:cNvPr id="3" name="Segnaposto contenuto 2"/>
          <p:cNvSpPr>
            <a:spLocks noGrp="1"/>
          </p:cNvSpPr>
          <p:nvPr>
            <p:ph idx="1"/>
          </p:nvPr>
        </p:nvSpPr>
        <p:spPr>
          <a:xfrm>
            <a:off x="457200" y="1628800"/>
            <a:ext cx="7620000" cy="4800600"/>
          </a:xfrm>
        </p:spPr>
        <p:txBody>
          <a:bodyPr rIns="90000">
            <a:normAutofit/>
          </a:bodyPr>
          <a:lstStyle/>
          <a:p>
            <a:pPr lvl="1"/>
            <a:r>
              <a:rPr lang="en-US" sz="3200" dirty="0" err="1">
                <a:latin typeface="Baskerville Old Face" panose="02020602080505020303" pitchFamily="18" charset="0"/>
              </a:rPr>
              <a:t>Relazione</a:t>
            </a:r>
            <a:r>
              <a:rPr lang="en-US" sz="3200" dirty="0">
                <a:latin typeface="Baskerville Old Face" panose="02020602080505020303" pitchFamily="18" charset="0"/>
              </a:rPr>
              <a:t> finale </a:t>
            </a:r>
            <a:r>
              <a:rPr lang="en-US" sz="3200" dirty="0" err="1">
                <a:latin typeface="Baskerville Old Face" panose="02020602080505020303" pitchFamily="18" charset="0"/>
              </a:rPr>
              <a:t>della</a:t>
            </a:r>
            <a:r>
              <a:rPr lang="en-US" sz="3200" dirty="0">
                <a:latin typeface="Baskerville Old Face" panose="02020602080505020303" pitchFamily="18" charset="0"/>
              </a:rPr>
              <a:t> </a:t>
            </a:r>
            <a:r>
              <a:rPr lang="en-US" sz="3200" dirty="0" err="1">
                <a:latin typeface="Baskerville Old Face" panose="02020602080505020303" pitchFamily="18" charset="0"/>
              </a:rPr>
              <a:t>Conferenza</a:t>
            </a:r>
            <a:r>
              <a:rPr lang="en-US" sz="3200" dirty="0">
                <a:latin typeface="Baskerville Old Face" panose="02020602080505020303" pitchFamily="18" charset="0"/>
              </a:rPr>
              <a:t> </a:t>
            </a:r>
            <a:r>
              <a:rPr lang="en-US" sz="3200" dirty="0" err="1">
                <a:latin typeface="Baskerville Old Face" panose="02020602080505020303" pitchFamily="18" charset="0"/>
              </a:rPr>
              <a:t>sul</a:t>
            </a:r>
            <a:r>
              <a:rPr lang="en-US" sz="3200" dirty="0">
                <a:latin typeface="Baskerville Old Face" panose="02020602080505020303" pitchFamily="18" charset="0"/>
              </a:rPr>
              <a:t> future </a:t>
            </a:r>
            <a:r>
              <a:rPr lang="en-US" sz="3200" dirty="0" err="1">
                <a:latin typeface="Baskerville Old Face" panose="02020602080505020303" pitchFamily="18" charset="0"/>
              </a:rPr>
              <a:t>dell’Europa</a:t>
            </a:r>
            <a:endParaRPr lang="en-US" sz="3200" dirty="0">
              <a:latin typeface="Baskerville Old Face" panose="02020602080505020303" pitchFamily="18" charset="0"/>
            </a:endParaRPr>
          </a:p>
          <a:p>
            <a:pPr lvl="1"/>
            <a:r>
              <a:rPr lang="en-US" sz="3200" dirty="0" err="1">
                <a:latin typeface="Baskerville Old Face" panose="02020602080505020303" pitchFamily="18" charset="0"/>
              </a:rPr>
              <a:t>Risoluzione</a:t>
            </a:r>
            <a:r>
              <a:rPr lang="en-US" sz="3200" dirty="0">
                <a:latin typeface="Baskerville Old Face" panose="02020602080505020303" pitchFamily="18" charset="0"/>
              </a:rPr>
              <a:t> del </a:t>
            </a:r>
            <a:r>
              <a:rPr lang="en-US" sz="3200" dirty="0" err="1">
                <a:latin typeface="Baskerville Old Face" panose="02020602080505020303" pitchFamily="18" charset="0"/>
              </a:rPr>
              <a:t>Parlamento</a:t>
            </a:r>
            <a:r>
              <a:rPr lang="en-US" sz="3200" dirty="0">
                <a:latin typeface="Baskerville Old Face" panose="02020602080505020303" pitchFamily="18" charset="0"/>
              </a:rPr>
              <a:t> </a:t>
            </a:r>
            <a:r>
              <a:rPr lang="en-US" sz="3200" dirty="0" err="1">
                <a:latin typeface="Baskerville Old Face" panose="02020602080505020303" pitchFamily="18" charset="0"/>
              </a:rPr>
              <a:t>europeo</a:t>
            </a:r>
            <a:r>
              <a:rPr lang="en-US" sz="3200" dirty="0">
                <a:latin typeface="Baskerville Old Face" panose="02020602080505020303" pitchFamily="18" charset="0"/>
              </a:rPr>
              <a:t> del 22 </a:t>
            </a:r>
            <a:r>
              <a:rPr lang="en-US" sz="3200" dirty="0" err="1">
                <a:latin typeface="Baskerville Old Face" panose="02020602080505020303" pitchFamily="18" charset="0"/>
              </a:rPr>
              <a:t>novembre</a:t>
            </a:r>
            <a:r>
              <a:rPr lang="en-US" sz="3200" dirty="0">
                <a:latin typeface="Baskerville Old Face" panose="02020602080505020303" pitchFamily="18" charset="0"/>
              </a:rPr>
              <a:t> 2023</a:t>
            </a:r>
            <a:endParaRPr lang="en-US" sz="3000" dirty="0">
              <a:latin typeface="Baskerville Old Face" panose="02020602080505020303" pitchFamily="18" charset="0"/>
            </a:endParaRPr>
          </a:p>
        </p:txBody>
      </p:sp>
    </p:spTree>
    <p:extLst>
      <p:ext uri="{BB962C8B-B14F-4D97-AF65-F5344CB8AC3E}">
        <p14:creationId xmlns:p14="http://schemas.microsoft.com/office/powerpoint/2010/main" val="4585476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4100" dirty="0">
                <a:latin typeface="Baskerville Old Face" panose="02020602080505020303" pitchFamily="18" charset="0"/>
              </a:rPr>
              <a:t>Le proposte della Conferenza</a:t>
            </a:r>
          </a:p>
        </p:txBody>
      </p:sp>
      <p:sp>
        <p:nvSpPr>
          <p:cNvPr id="3" name="Segnaposto contenuto 2"/>
          <p:cNvSpPr>
            <a:spLocks noGrp="1"/>
          </p:cNvSpPr>
          <p:nvPr>
            <p:ph idx="1"/>
          </p:nvPr>
        </p:nvSpPr>
        <p:spPr>
          <a:xfrm>
            <a:off x="457200" y="1628800"/>
            <a:ext cx="7620000" cy="4800600"/>
          </a:xfrm>
        </p:spPr>
        <p:txBody>
          <a:bodyPr rIns="90000">
            <a:normAutofit fontScale="55000" lnSpcReduction="20000"/>
          </a:bodyPr>
          <a:lstStyle/>
          <a:p>
            <a:pPr lvl="1"/>
            <a:r>
              <a:rPr lang="en-US" sz="3200" dirty="0">
                <a:latin typeface="Baskerville Old Face" panose="02020602080505020303" pitchFamily="18" charset="0"/>
              </a:rPr>
              <a:t>“1. Ensuring that the EU values and principles enshrined in the EU Treaties and in the EU Charter of Fundamental Rights are non-negotiable, irreversible and sine qua non conditions for EU membership and accession. EU values must be fully upheld in all Member States also so they can act as an international standard and pole of attraction through diplomacy and dialogue. Enlargement of the EU should not undermine the EU acquis with relation to fundamental values and citizens’ rights;46</a:t>
            </a:r>
          </a:p>
          <a:p>
            <a:pPr lvl="1"/>
            <a:r>
              <a:rPr lang="en-US" sz="3200" dirty="0">
                <a:latin typeface="Baskerville Old Face" panose="02020602080505020303" pitchFamily="18" charset="0"/>
              </a:rPr>
              <a:t>2. Making European values tangible for EU citizens, especially through more interactive and direct involvement. To this end, the European citizenship should be strengthened for instance through a European citizenship statute providing citizen-specific rights and freedoms, as well as a statute for European cross-border associations and non-profit organisations. European values should also be promoted through an “onboarding package” providing didactic elements and information material to citizens. Finally, a European public sphere including audiovisual and online media outlets should be developed by further EU investment, existing EU media hubs improved, and the over 500 local European liaison offices further supported”</a:t>
            </a:r>
          </a:p>
        </p:txBody>
      </p:sp>
    </p:spTree>
    <p:extLst>
      <p:ext uri="{BB962C8B-B14F-4D97-AF65-F5344CB8AC3E}">
        <p14:creationId xmlns:p14="http://schemas.microsoft.com/office/powerpoint/2010/main" val="89211706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4100" dirty="0">
                <a:latin typeface="Baskerville Old Face" panose="02020602080505020303" pitchFamily="18" charset="0"/>
              </a:rPr>
              <a:t>Le proposte della Conferenza</a:t>
            </a:r>
          </a:p>
        </p:txBody>
      </p:sp>
      <p:sp>
        <p:nvSpPr>
          <p:cNvPr id="3" name="Segnaposto contenuto 2"/>
          <p:cNvSpPr>
            <a:spLocks noGrp="1"/>
          </p:cNvSpPr>
          <p:nvPr>
            <p:ph idx="1"/>
          </p:nvPr>
        </p:nvSpPr>
        <p:spPr>
          <a:xfrm>
            <a:off x="457200" y="1628800"/>
            <a:ext cx="7620000" cy="4800600"/>
          </a:xfrm>
        </p:spPr>
        <p:txBody>
          <a:bodyPr rIns="90000">
            <a:normAutofit fontScale="55000" lnSpcReduction="20000"/>
          </a:bodyPr>
          <a:lstStyle/>
          <a:p>
            <a:pPr lvl="1"/>
            <a:r>
              <a:rPr lang="en-US" sz="3200" dirty="0">
                <a:latin typeface="Baskerville Old Face" panose="02020602080505020303" pitchFamily="18" charset="0"/>
              </a:rPr>
              <a:t>“3. The EU Charter of Fundamental Rights should be made universally applicable and enforceable. In addition, annual conferences on the rule of law (following the Commission’ Rule of law Report) with delegations from all Member States involving randomly selected and diverse citizens, civil servants, parliamentarians, local authorities, social partners and civil society should be organised. Organisations, including civil society, which promote the rule of law on the ground should also be further supported;48</a:t>
            </a:r>
          </a:p>
          <a:p>
            <a:pPr lvl="1"/>
            <a:r>
              <a:rPr lang="en-US" sz="3200" dirty="0">
                <a:latin typeface="Baskerville Old Face" panose="02020602080505020303" pitchFamily="18" charset="0"/>
              </a:rPr>
              <a:t>4. Effectively applying and evaluating the scope of the ‘Conditionality Regulation’ and other rule of law instruments, and considering extensions to new areas regardless of their relevance for the EU budget. Any necessary legal avenues, including Treaty changes, should be considered to punish breaches of the rule of law;49</a:t>
            </a:r>
          </a:p>
          <a:p>
            <a:pPr lvl="1"/>
            <a:r>
              <a:rPr lang="en-US" sz="3200" dirty="0">
                <a:latin typeface="Baskerville Old Face" panose="02020602080505020303" pitchFamily="18" charset="0"/>
              </a:rPr>
              <a:t>5. Fostering educational and media programmes that make EU values part of migrants’ integration process and encourage interactions between migrants and EU citizens, with a view to ensuring their successful integration within EU societies and to create awareness among EU citizens about migration-related issues”</a:t>
            </a:r>
          </a:p>
        </p:txBody>
      </p:sp>
    </p:spTree>
    <p:extLst>
      <p:ext uri="{BB962C8B-B14F-4D97-AF65-F5344CB8AC3E}">
        <p14:creationId xmlns:p14="http://schemas.microsoft.com/office/powerpoint/2010/main" val="32583537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4100" dirty="0">
                <a:latin typeface="Baskerville Old Face" panose="02020602080505020303" pitchFamily="18" charset="0"/>
              </a:rPr>
              <a:t>Verso la revisione dei trattati?</a:t>
            </a:r>
          </a:p>
        </p:txBody>
      </p:sp>
      <p:sp>
        <p:nvSpPr>
          <p:cNvPr id="3" name="Segnaposto contenuto 2"/>
          <p:cNvSpPr>
            <a:spLocks noGrp="1"/>
          </p:cNvSpPr>
          <p:nvPr>
            <p:ph idx="1"/>
          </p:nvPr>
        </p:nvSpPr>
        <p:spPr>
          <a:xfrm>
            <a:off x="457200" y="1628800"/>
            <a:ext cx="7620000" cy="4800600"/>
          </a:xfrm>
        </p:spPr>
        <p:txBody>
          <a:bodyPr rIns="90000">
            <a:normAutofit/>
          </a:bodyPr>
          <a:lstStyle/>
          <a:p>
            <a:pPr lvl="1"/>
            <a:r>
              <a:rPr lang="en-US" sz="3200" dirty="0">
                <a:latin typeface="Baskerville Old Face" panose="02020602080505020303" pitchFamily="18" charset="0"/>
              </a:rPr>
              <a:t>Art. 7, par. 1, TUE</a:t>
            </a:r>
          </a:p>
          <a:p>
            <a:pPr lvl="2"/>
            <a:r>
              <a:rPr lang="it-IT" sz="2800" dirty="0">
                <a:latin typeface="Baskerville Old Face" panose="02020602080505020303" pitchFamily="18" charset="0"/>
              </a:rPr>
              <a:t>«Su proposta motivata di un terzo degli Stati membri, del Parlamento europeo o della Commissione europea, il Consiglio, </a:t>
            </a:r>
            <a:r>
              <a:rPr lang="it-IT" sz="2800" b="1" dirty="0">
                <a:latin typeface="Baskerville Old Face" panose="02020602080505020303" pitchFamily="18" charset="0"/>
              </a:rPr>
              <a:t>deliberando a maggioranza qualificata </a:t>
            </a:r>
            <a:r>
              <a:rPr lang="it-IT" sz="2800" dirty="0">
                <a:latin typeface="Baskerville Old Face" panose="02020602080505020303" pitchFamily="18" charset="0"/>
              </a:rPr>
              <a:t>previa approvazione del Parlamento europeo, </a:t>
            </a:r>
            <a:r>
              <a:rPr lang="it-IT" sz="2800" b="1" dirty="0">
                <a:latin typeface="Baskerville Old Face" panose="02020602080505020303" pitchFamily="18" charset="0"/>
              </a:rPr>
              <a:t>constata entro sei mesi dal ricevimento di una proposta </a:t>
            </a:r>
            <a:r>
              <a:rPr lang="it-IT" sz="2800" dirty="0">
                <a:latin typeface="Baskerville Old Face" panose="02020602080505020303" pitchFamily="18" charset="0"/>
              </a:rPr>
              <a:t>se esiste un evidente rischio di violazione grave da parte di uno Stato membro dei valori di cui all'articolo 2»</a:t>
            </a:r>
          </a:p>
        </p:txBody>
      </p:sp>
    </p:spTree>
    <p:extLst>
      <p:ext uri="{BB962C8B-B14F-4D97-AF65-F5344CB8AC3E}">
        <p14:creationId xmlns:p14="http://schemas.microsoft.com/office/powerpoint/2010/main" val="205851557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4100" dirty="0">
                <a:latin typeface="Baskerville Old Face" panose="02020602080505020303" pitchFamily="18" charset="0"/>
              </a:rPr>
              <a:t>Verso la revisione dei trattati?</a:t>
            </a:r>
          </a:p>
        </p:txBody>
      </p:sp>
      <p:sp>
        <p:nvSpPr>
          <p:cNvPr id="3" name="Segnaposto contenuto 2"/>
          <p:cNvSpPr>
            <a:spLocks noGrp="1"/>
          </p:cNvSpPr>
          <p:nvPr>
            <p:ph idx="1"/>
          </p:nvPr>
        </p:nvSpPr>
        <p:spPr>
          <a:xfrm>
            <a:off x="457200" y="1628800"/>
            <a:ext cx="7620000" cy="4800600"/>
          </a:xfrm>
        </p:spPr>
        <p:txBody>
          <a:bodyPr rIns="90000">
            <a:normAutofit lnSpcReduction="10000"/>
          </a:bodyPr>
          <a:lstStyle/>
          <a:p>
            <a:pPr lvl="1"/>
            <a:r>
              <a:rPr lang="en-US" sz="3200" dirty="0">
                <a:latin typeface="Baskerville Old Face" panose="02020602080505020303" pitchFamily="18" charset="0"/>
              </a:rPr>
              <a:t>Art. 7, par. 2, TUE</a:t>
            </a:r>
          </a:p>
          <a:p>
            <a:pPr lvl="2"/>
            <a:r>
              <a:rPr lang="it-IT" sz="2800" dirty="0">
                <a:latin typeface="Baskerville Old Face" panose="02020602080505020303" pitchFamily="18" charset="0"/>
              </a:rPr>
              <a:t>«Il </a:t>
            </a:r>
            <a:r>
              <a:rPr lang="it-IT" sz="2800" b="1" dirty="0">
                <a:latin typeface="Baskerville Old Face" panose="02020602080505020303" pitchFamily="18" charset="0"/>
              </a:rPr>
              <a:t>Consiglio, deliberando a maggioranza qualificata </a:t>
            </a:r>
            <a:r>
              <a:rPr lang="it-IT" sz="2800" dirty="0">
                <a:latin typeface="Baskerville Old Face" panose="02020602080505020303" pitchFamily="18" charset="0"/>
              </a:rPr>
              <a:t>entro sei mesi dal ricevimento di una proposta di un terzo degli Stati membri, il Parlamento europeo, deliberando a maggioranza dei membri che lo compongono, o la Commissione possono presentare un ricorso alla Corte di giustizia circa l'esistenza di una violazione grave e persistente da parte di uno Stato membro dei valori di cui all'articolo 2»</a:t>
            </a:r>
          </a:p>
        </p:txBody>
      </p:sp>
    </p:spTree>
    <p:extLst>
      <p:ext uri="{BB962C8B-B14F-4D97-AF65-F5344CB8AC3E}">
        <p14:creationId xmlns:p14="http://schemas.microsoft.com/office/powerpoint/2010/main" val="75973666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4100" dirty="0">
                <a:latin typeface="Baskerville Old Face" panose="02020602080505020303" pitchFamily="18" charset="0"/>
              </a:rPr>
              <a:t>Verso la revisione dei trattati?</a:t>
            </a:r>
          </a:p>
        </p:txBody>
      </p:sp>
      <p:sp>
        <p:nvSpPr>
          <p:cNvPr id="3" name="Segnaposto contenuto 2"/>
          <p:cNvSpPr>
            <a:spLocks noGrp="1"/>
          </p:cNvSpPr>
          <p:nvPr>
            <p:ph idx="1"/>
          </p:nvPr>
        </p:nvSpPr>
        <p:spPr>
          <a:xfrm>
            <a:off x="457200" y="1628800"/>
            <a:ext cx="7620000" cy="4800600"/>
          </a:xfrm>
        </p:spPr>
        <p:txBody>
          <a:bodyPr rIns="90000">
            <a:normAutofit fontScale="92500" lnSpcReduction="20000"/>
          </a:bodyPr>
          <a:lstStyle/>
          <a:p>
            <a:pPr lvl="1"/>
            <a:r>
              <a:rPr lang="en-US" sz="3200" dirty="0">
                <a:latin typeface="Baskerville Old Face" panose="02020602080505020303" pitchFamily="18" charset="0"/>
              </a:rPr>
              <a:t>Art. 7, par. 3, TUE</a:t>
            </a:r>
          </a:p>
          <a:p>
            <a:pPr lvl="2"/>
            <a:r>
              <a:rPr lang="it-IT" sz="2800" dirty="0">
                <a:latin typeface="Baskerville Old Face" panose="02020602080505020303" pitchFamily="18" charset="0"/>
              </a:rPr>
              <a:t>«Qualora sia stata effettuata la constatazione di cui al paragrafo 2, il Consiglio, deliberando a maggioranza qualificata, </a:t>
            </a:r>
            <a:r>
              <a:rPr lang="it-IT" sz="2800" b="1" dirty="0">
                <a:latin typeface="Baskerville Old Face" panose="02020602080505020303" pitchFamily="18" charset="0"/>
              </a:rPr>
              <a:t>decide entro sei mesi di adottare le opportune misure. Tali misure possono comprendere la sospensione degli impegni e dei pagamenti a titolo del bilancio dell'Unione o la sospensione di alcuni dei diritti derivanti allo Stato membro in questione dall'applicazione dei trattati</a:t>
            </a:r>
            <a:r>
              <a:rPr lang="it-IT" sz="2800" dirty="0">
                <a:latin typeface="Baskerville Old Face" panose="02020602080505020303" pitchFamily="18" charset="0"/>
              </a:rPr>
              <a:t>, compresi i diritti di voto del rappresentante del governo di tale Stato membro in seno al Consiglio e </a:t>
            </a:r>
            <a:r>
              <a:rPr lang="it-IT" sz="2800" b="1" dirty="0">
                <a:latin typeface="Baskerville Old Face" panose="02020602080505020303" pitchFamily="18" charset="0"/>
              </a:rPr>
              <a:t>il diritto dello Stato membro in questione di esercitare la presidenza del Consiglio</a:t>
            </a:r>
            <a:r>
              <a:rPr lang="it-IT" sz="2800" dirty="0">
                <a:latin typeface="Baskerville Old Face" panose="02020602080505020303" pitchFamily="18" charset="0"/>
              </a:rPr>
              <a:t>»</a:t>
            </a:r>
          </a:p>
        </p:txBody>
      </p:sp>
    </p:spTree>
    <p:extLst>
      <p:ext uri="{BB962C8B-B14F-4D97-AF65-F5344CB8AC3E}">
        <p14:creationId xmlns:p14="http://schemas.microsoft.com/office/powerpoint/2010/main" val="202106537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4100" dirty="0">
                <a:latin typeface="Baskerville Old Face" panose="02020602080505020303" pitchFamily="18" charset="0"/>
              </a:rPr>
              <a:t>Verso la revisione dei trattati?</a:t>
            </a:r>
          </a:p>
        </p:txBody>
      </p:sp>
      <p:sp>
        <p:nvSpPr>
          <p:cNvPr id="3" name="Segnaposto contenuto 2"/>
          <p:cNvSpPr>
            <a:spLocks noGrp="1"/>
          </p:cNvSpPr>
          <p:nvPr>
            <p:ph idx="1"/>
          </p:nvPr>
        </p:nvSpPr>
        <p:spPr>
          <a:xfrm>
            <a:off x="457200" y="1628800"/>
            <a:ext cx="7620000" cy="4800600"/>
          </a:xfrm>
        </p:spPr>
        <p:txBody>
          <a:bodyPr rIns="90000">
            <a:normAutofit fontScale="92500"/>
          </a:bodyPr>
          <a:lstStyle/>
          <a:p>
            <a:pPr lvl="1"/>
            <a:r>
              <a:rPr lang="en-US" sz="3200" dirty="0">
                <a:latin typeface="Baskerville Old Face" panose="02020602080505020303" pitchFamily="18" charset="0"/>
              </a:rPr>
              <a:t>Art. 49, par. 2, TUE</a:t>
            </a:r>
          </a:p>
          <a:p>
            <a:pPr lvl="2"/>
            <a:r>
              <a:rPr lang="it-IT" sz="2800" dirty="0">
                <a:latin typeface="Baskerville Old Face" panose="02020602080505020303" pitchFamily="18" charset="0"/>
              </a:rPr>
              <a:t>«Le condizioni per l'ammissione e gli adattamenti dei trattati su cui è fondata l'Unione, da essa determinati, formano l'oggetto di un accordo tra gli Stati membri e lo Stato richiedente. Tale accordo è sottoposto a ratifica da tutti gli Stati contraenti conformemente alle loro rispettive norme costituzionali. </a:t>
            </a:r>
            <a:r>
              <a:rPr lang="it-IT" sz="2800" b="1" dirty="0">
                <a:latin typeface="Baskerville Old Face" panose="02020602080505020303" pitchFamily="18" charset="0"/>
              </a:rPr>
              <a:t>In seguito alla loro adesione all'Unione, gli Stati membri devono continuare a rispettare i valori di cui all'articolo 2</a:t>
            </a:r>
            <a:r>
              <a:rPr lang="it-IT" sz="2800" dirty="0">
                <a:latin typeface="Baskerville Old Face" panose="02020602080505020303" pitchFamily="18" charset="0"/>
              </a:rPr>
              <a:t>»</a:t>
            </a:r>
          </a:p>
        </p:txBody>
      </p:sp>
    </p:spTree>
    <p:extLst>
      <p:ext uri="{BB962C8B-B14F-4D97-AF65-F5344CB8AC3E}">
        <p14:creationId xmlns:p14="http://schemas.microsoft.com/office/powerpoint/2010/main" val="166849619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4100" dirty="0">
                <a:latin typeface="Baskerville Old Face" panose="02020602080505020303" pitchFamily="18" charset="0"/>
              </a:rPr>
              <a:t>Verso la revisione dei trattati?</a:t>
            </a:r>
          </a:p>
        </p:txBody>
      </p:sp>
      <p:sp>
        <p:nvSpPr>
          <p:cNvPr id="3" name="Segnaposto contenuto 2"/>
          <p:cNvSpPr>
            <a:spLocks noGrp="1"/>
          </p:cNvSpPr>
          <p:nvPr>
            <p:ph idx="1"/>
          </p:nvPr>
        </p:nvSpPr>
        <p:spPr>
          <a:xfrm>
            <a:off x="457200" y="1628800"/>
            <a:ext cx="7620000" cy="4800600"/>
          </a:xfrm>
        </p:spPr>
        <p:txBody>
          <a:bodyPr rIns="90000">
            <a:normAutofit/>
          </a:bodyPr>
          <a:lstStyle/>
          <a:p>
            <a:pPr lvl="1"/>
            <a:r>
              <a:rPr lang="en-US" sz="3200" dirty="0">
                <a:latin typeface="Baskerville Old Face" panose="02020602080505020303" pitchFamily="18" charset="0"/>
              </a:rPr>
              <a:t>Art. 2 TUE</a:t>
            </a:r>
          </a:p>
          <a:p>
            <a:pPr lvl="2"/>
            <a:r>
              <a:rPr lang="it-IT" sz="2800" dirty="0">
                <a:latin typeface="Baskerville Old Face" panose="02020602080505020303" pitchFamily="18" charset="0"/>
              </a:rPr>
              <a:t>«Questi valori sono comuni agli Stati membri in una società caratterizzata dal pluralismo, dalla non discriminazione, dalla tolleranza, dalla giustizia, dalla solidarietà e dalla parità </a:t>
            </a:r>
            <a:r>
              <a:rPr lang="it-IT" sz="2800" b="1" dirty="0">
                <a:latin typeface="Baskerville Old Face" panose="02020602080505020303" pitchFamily="18" charset="0"/>
              </a:rPr>
              <a:t>di genere</a:t>
            </a:r>
            <a:r>
              <a:rPr lang="it-IT" sz="2800" dirty="0">
                <a:latin typeface="Baskerville Old Face" panose="02020602080505020303" pitchFamily="18" charset="0"/>
              </a:rPr>
              <a:t>»</a:t>
            </a:r>
          </a:p>
        </p:txBody>
      </p:sp>
    </p:spTree>
    <p:extLst>
      <p:ext uri="{BB962C8B-B14F-4D97-AF65-F5344CB8AC3E}">
        <p14:creationId xmlns:p14="http://schemas.microsoft.com/office/powerpoint/2010/main" val="346470689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p:cNvSpPr>
            <a:spLocks noGrp="1"/>
          </p:cNvSpPr>
          <p:nvPr>
            <p:ph type="ctrTitle"/>
          </p:nvPr>
        </p:nvSpPr>
        <p:spPr>
          <a:xfrm>
            <a:off x="685800" y="1700809"/>
            <a:ext cx="7543800" cy="2376264"/>
          </a:xfrm>
        </p:spPr>
        <p:txBody>
          <a:bodyPr/>
          <a:lstStyle/>
          <a:p>
            <a:r>
              <a:rPr lang="it-IT" i="1" dirty="0">
                <a:latin typeface="Baskerville Old Face" pitchFamily="18" charset="0"/>
              </a:rPr>
              <a:t>Grazie per la vostra attenzione!</a:t>
            </a:r>
          </a:p>
        </p:txBody>
      </p:sp>
      <p:sp>
        <p:nvSpPr>
          <p:cNvPr id="5" name="Sottotitolo 4"/>
          <p:cNvSpPr>
            <a:spLocks noGrp="1"/>
          </p:cNvSpPr>
          <p:nvPr>
            <p:ph type="subTitle" idx="1"/>
          </p:nvPr>
        </p:nvSpPr>
        <p:spPr/>
        <p:txBody>
          <a:bodyPr/>
          <a:lstStyle/>
          <a:p>
            <a:r>
              <a:rPr lang="it-IT" dirty="0">
                <a:latin typeface="Baskerville Old Face" pitchFamily="18" charset="0"/>
                <a:hlinkClick r:id="rId2"/>
              </a:rPr>
              <a:t>giacomo.delledonne@santannapisa.it</a:t>
            </a:r>
            <a:endParaRPr lang="it-IT" dirty="0">
              <a:latin typeface="Baskerville Old Face" pitchFamily="18" charset="0"/>
            </a:endParaRPr>
          </a:p>
          <a:p>
            <a:r>
              <a:rPr lang="it-IT" dirty="0">
                <a:latin typeface="Baskerville Old Face" pitchFamily="18" charset="0"/>
                <a:hlinkClick r:id="rId3"/>
              </a:rPr>
              <a:t>www.santannapisa.it/it/giacomo-delledonne</a:t>
            </a:r>
            <a:r>
              <a:rPr lang="it-IT" dirty="0">
                <a:latin typeface="Baskerville Old Face" pitchFamily="18" charset="0"/>
              </a:rPr>
              <a:t> </a:t>
            </a:r>
          </a:p>
        </p:txBody>
      </p:sp>
    </p:spTree>
    <p:extLst>
      <p:ext uri="{BB962C8B-B14F-4D97-AF65-F5344CB8AC3E}">
        <p14:creationId xmlns:p14="http://schemas.microsoft.com/office/powerpoint/2010/main" val="29316418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4100" dirty="0">
                <a:latin typeface="Baskerville Old Face" panose="02020602080505020303" pitchFamily="18" charset="0"/>
              </a:rPr>
              <a:t>Una Unione di valori</a:t>
            </a:r>
          </a:p>
        </p:txBody>
      </p:sp>
      <p:sp>
        <p:nvSpPr>
          <p:cNvPr id="3" name="Segnaposto contenuto 2"/>
          <p:cNvSpPr>
            <a:spLocks noGrp="1"/>
          </p:cNvSpPr>
          <p:nvPr>
            <p:ph idx="1"/>
          </p:nvPr>
        </p:nvSpPr>
        <p:spPr/>
        <p:txBody>
          <a:bodyPr rIns="90000">
            <a:normAutofit fontScale="92500" lnSpcReduction="10000"/>
          </a:bodyPr>
          <a:lstStyle/>
          <a:p>
            <a:pPr lvl="1"/>
            <a:r>
              <a:rPr lang="it-IT" sz="2800" dirty="0">
                <a:effectLst/>
                <a:latin typeface="Baskerville Old Face" panose="02020602080505020303" pitchFamily="18" charset="0"/>
              </a:rPr>
              <a:t>Art. 2 TUE: «L’Unione si fonda sui valori del rispetto della dignità umana, della libertà, della democrazia, dell’uguaglianza, dello Stato di diritto e del rispetto dei diritti umani, compresi i diritti delle persone appartenenti a minoranze. Questi valori sono comuni agli Stati membri in una società caratterizzata dal pluralismo, dalla non discriminazione, dalla tolleranza, dalla giustizia, dalla solidarietà e dalla parità tra donne e uomini.»</a:t>
            </a:r>
          </a:p>
          <a:p>
            <a:pPr lvl="1"/>
            <a:r>
              <a:rPr lang="it-IT" sz="2600" dirty="0">
                <a:latin typeface="Baskerville Old Face" panose="02020602080505020303" pitchFamily="18" charset="0"/>
              </a:rPr>
              <a:t>Un minimo di omogeneità/armonia costituzionale fra livelli</a:t>
            </a:r>
          </a:p>
          <a:p>
            <a:pPr lvl="1"/>
            <a:r>
              <a:rPr lang="it-IT" sz="2600" i="1" dirty="0">
                <a:latin typeface="Baskerville Old Face" panose="02020602080505020303" pitchFamily="18" charset="0"/>
              </a:rPr>
              <a:t>Pendant</a:t>
            </a:r>
            <a:r>
              <a:rPr lang="it-IT" sz="2600" dirty="0">
                <a:latin typeface="Baskerville Old Face" panose="02020602080505020303" pitchFamily="18" charset="0"/>
              </a:rPr>
              <a:t>: le clausole europee di numerose costituzioni nazionali (una «anomalia» italiana?)</a:t>
            </a:r>
            <a:endParaRPr lang="it-IT" sz="2600" i="1" dirty="0">
              <a:latin typeface="Baskerville Old Face" panose="02020602080505020303" pitchFamily="18" charset="0"/>
            </a:endParaRPr>
          </a:p>
        </p:txBody>
      </p:sp>
    </p:spTree>
    <p:extLst>
      <p:ext uri="{BB962C8B-B14F-4D97-AF65-F5344CB8AC3E}">
        <p14:creationId xmlns:p14="http://schemas.microsoft.com/office/powerpoint/2010/main" val="4492427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4100" dirty="0">
                <a:latin typeface="Baskerville Old Face" panose="02020602080505020303" pitchFamily="18" charset="0"/>
              </a:rPr>
              <a:t>La specificità dell’art. 2</a:t>
            </a:r>
          </a:p>
        </p:txBody>
      </p:sp>
      <p:sp>
        <p:nvSpPr>
          <p:cNvPr id="3" name="Segnaposto contenuto 2"/>
          <p:cNvSpPr>
            <a:spLocks noGrp="1"/>
          </p:cNvSpPr>
          <p:nvPr>
            <p:ph idx="1"/>
          </p:nvPr>
        </p:nvSpPr>
        <p:spPr/>
        <p:txBody>
          <a:bodyPr rIns="90000">
            <a:normAutofit/>
          </a:bodyPr>
          <a:lstStyle/>
          <a:p>
            <a:pPr lvl="1"/>
            <a:r>
              <a:rPr lang="it-IT" sz="2800" dirty="0">
                <a:effectLst/>
                <a:latin typeface="Baskerville Old Face" panose="02020602080505020303" pitchFamily="18" charset="0"/>
              </a:rPr>
              <a:t>L.F.M. </a:t>
            </a:r>
            <a:r>
              <a:rPr lang="it-IT" sz="2800" dirty="0" err="1">
                <a:effectLst/>
                <a:latin typeface="Baskerville Old Face" panose="02020602080505020303" pitchFamily="18" charset="0"/>
              </a:rPr>
              <a:t>Besselink</a:t>
            </a:r>
            <a:r>
              <a:rPr lang="it-IT" sz="2800" dirty="0">
                <a:effectLst/>
                <a:latin typeface="Baskerville Old Face" panose="02020602080505020303" pitchFamily="18" charset="0"/>
              </a:rPr>
              <a:t>: è l’unica disposizione di diritto primario che conferisca all’Unione poteri in un ambito che riguarda da vicino gli Stati membri, anche al di fuori dell’ambito di applicazione del diritto europeo</a:t>
            </a:r>
            <a:endParaRPr lang="it-IT" sz="2600" i="1" dirty="0">
              <a:latin typeface="Baskerville Old Face" panose="02020602080505020303" pitchFamily="18" charset="0"/>
            </a:endParaRPr>
          </a:p>
        </p:txBody>
      </p:sp>
    </p:spTree>
    <p:extLst>
      <p:ext uri="{BB962C8B-B14F-4D97-AF65-F5344CB8AC3E}">
        <p14:creationId xmlns:p14="http://schemas.microsoft.com/office/powerpoint/2010/main" val="2547910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4100" dirty="0">
                <a:latin typeface="Baskerville Old Face" panose="02020602080505020303" pitchFamily="18" charset="0"/>
              </a:rPr>
              <a:t>Da dove veniamo</a:t>
            </a:r>
          </a:p>
        </p:txBody>
      </p:sp>
      <p:sp>
        <p:nvSpPr>
          <p:cNvPr id="3" name="Segnaposto contenuto 2"/>
          <p:cNvSpPr>
            <a:spLocks noGrp="1"/>
          </p:cNvSpPr>
          <p:nvPr>
            <p:ph idx="1"/>
          </p:nvPr>
        </p:nvSpPr>
        <p:spPr/>
        <p:txBody>
          <a:bodyPr rIns="90000">
            <a:normAutofit fontScale="92500" lnSpcReduction="20000"/>
          </a:bodyPr>
          <a:lstStyle/>
          <a:p>
            <a:pPr lvl="1"/>
            <a:r>
              <a:rPr lang="it-IT" sz="2800" dirty="0">
                <a:effectLst/>
                <a:latin typeface="Baskerville Old Face" panose="02020602080505020303" pitchFamily="18" charset="0"/>
              </a:rPr>
              <a:t>Nella loro formulazione iniziale, i trattati erano piuttosto laconici rispetto ai principi fondamentali/valori fondanti del nuovo ordinamento giuridico</a:t>
            </a:r>
            <a:endParaRPr lang="it-IT" sz="2400" i="1" dirty="0">
              <a:effectLst/>
              <a:latin typeface="Baskerville Old Face" panose="02020602080505020303" pitchFamily="18" charset="0"/>
            </a:endParaRPr>
          </a:p>
          <a:p>
            <a:pPr lvl="1"/>
            <a:r>
              <a:rPr lang="it-IT" sz="2400" dirty="0">
                <a:effectLst/>
                <a:latin typeface="Baskerville Old Face" panose="02020602080505020303" pitchFamily="18" charset="0"/>
              </a:rPr>
              <a:t>Perché?</a:t>
            </a:r>
          </a:p>
          <a:p>
            <a:pPr lvl="2"/>
            <a:r>
              <a:rPr lang="it-IT" sz="2600" dirty="0">
                <a:latin typeface="Baskerville Old Face" panose="02020602080505020303" pitchFamily="18" charset="0"/>
              </a:rPr>
              <a:t>Indifferenza (e successiva evoluzione)</a:t>
            </a:r>
          </a:p>
          <a:p>
            <a:pPr lvl="2"/>
            <a:r>
              <a:rPr lang="it-IT" sz="2600" dirty="0">
                <a:effectLst/>
                <a:latin typeface="Baskerville Old Face" panose="02020602080505020303" pitchFamily="18" charset="0"/>
              </a:rPr>
              <a:t>I valori non fanno parte delle idee alla base dell’UE. La democrazia è affare degli Stati membri (</a:t>
            </a:r>
            <a:r>
              <a:rPr lang="it-IT" sz="2600" dirty="0" err="1">
                <a:effectLst/>
                <a:latin typeface="Baskerville Old Face" panose="02020602080505020303" pitchFamily="18" charset="0"/>
              </a:rPr>
              <a:t>Kochenov</a:t>
            </a:r>
            <a:r>
              <a:rPr lang="it-IT" sz="2600" dirty="0">
                <a:effectLst/>
                <a:latin typeface="Baskerville Old Face" panose="02020602080505020303" pitchFamily="18" charset="0"/>
              </a:rPr>
              <a:t>)</a:t>
            </a:r>
          </a:p>
          <a:p>
            <a:pPr lvl="2"/>
            <a:r>
              <a:rPr lang="it-IT" sz="2600" dirty="0">
                <a:latin typeface="Baskerville Old Face" panose="02020602080505020303" pitchFamily="18" charset="0"/>
              </a:rPr>
              <a:t>Un silenzio eloquente (Weiler, </a:t>
            </a:r>
            <a:r>
              <a:rPr lang="it-IT" sz="2600">
                <a:latin typeface="Baskerville Old Face" panose="02020602080505020303" pitchFamily="18" charset="0"/>
              </a:rPr>
              <a:t>Calliess</a:t>
            </a:r>
            <a:r>
              <a:rPr lang="it-IT" sz="2600" dirty="0">
                <a:latin typeface="Baskerville Old Face" panose="02020602080505020303" pitchFamily="18" charset="0"/>
              </a:rPr>
              <a:t>, </a:t>
            </a:r>
            <a:r>
              <a:rPr lang="it-IT" sz="2600" dirty="0" err="1">
                <a:latin typeface="Baskerville Old Face" panose="02020602080505020303" pitchFamily="18" charset="0"/>
              </a:rPr>
              <a:t>Bailleux</a:t>
            </a:r>
            <a:r>
              <a:rPr lang="it-IT" sz="2600" dirty="0">
                <a:latin typeface="Baskerville Old Face" panose="02020602080505020303" pitchFamily="18" charset="0"/>
              </a:rPr>
              <a:t> e Dumont)</a:t>
            </a:r>
          </a:p>
          <a:p>
            <a:pPr lvl="2"/>
            <a:r>
              <a:rPr lang="it-IT" sz="2600" dirty="0">
                <a:effectLst/>
                <a:latin typeface="Baskerville Old Face" panose="02020602080505020303" pitchFamily="18" charset="0"/>
              </a:rPr>
              <a:t>I trattati non sono mai stati realmente indifferenti (Reuter, </a:t>
            </a:r>
            <a:r>
              <a:rPr lang="it-IT" sz="2600" dirty="0" err="1">
                <a:effectLst/>
                <a:latin typeface="Baskerville Old Face" panose="02020602080505020303" pitchFamily="18" charset="0"/>
              </a:rPr>
              <a:t>Soldatos</a:t>
            </a:r>
            <a:r>
              <a:rPr lang="it-IT" sz="2600" dirty="0">
                <a:effectLst/>
                <a:latin typeface="Baskerville Old Face" panose="02020602080505020303" pitchFamily="18" charset="0"/>
              </a:rPr>
              <a:t> e </a:t>
            </a:r>
            <a:r>
              <a:rPr lang="it-IT" sz="2600" dirty="0" err="1">
                <a:effectLst/>
                <a:latin typeface="Baskerville Old Face" panose="02020602080505020303" pitchFamily="18" charset="0"/>
              </a:rPr>
              <a:t>Vandersanden</a:t>
            </a:r>
            <a:r>
              <a:rPr lang="it-IT" sz="2600" dirty="0">
                <a:effectLst/>
                <a:latin typeface="Baskerville Old Face" panose="02020602080505020303" pitchFamily="18" charset="0"/>
              </a:rPr>
              <a:t>)</a:t>
            </a:r>
          </a:p>
        </p:txBody>
      </p:sp>
    </p:spTree>
    <p:extLst>
      <p:ext uri="{BB962C8B-B14F-4D97-AF65-F5344CB8AC3E}">
        <p14:creationId xmlns:p14="http://schemas.microsoft.com/office/powerpoint/2010/main" val="34557893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4100" dirty="0">
                <a:latin typeface="Baskerville Old Face" panose="02020602080505020303" pitchFamily="18" charset="0"/>
              </a:rPr>
              <a:t>L’affacciarsi dei valori</a:t>
            </a:r>
          </a:p>
        </p:txBody>
      </p:sp>
      <p:sp>
        <p:nvSpPr>
          <p:cNvPr id="3" name="Segnaposto contenuto 2"/>
          <p:cNvSpPr>
            <a:spLocks noGrp="1"/>
          </p:cNvSpPr>
          <p:nvPr>
            <p:ph idx="1"/>
          </p:nvPr>
        </p:nvSpPr>
        <p:spPr/>
        <p:txBody>
          <a:bodyPr rIns="90000">
            <a:normAutofit/>
          </a:bodyPr>
          <a:lstStyle/>
          <a:p>
            <a:pPr lvl="1"/>
            <a:r>
              <a:rPr lang="it-IT" sz="2800" dirty="0">
                <a:latin typeface="Baskerville Old Face" panose="02020602080505020303" pitchFamily="18" charset="0"/>
              </a:rPr>
              <a:t>Gli allargamenti come catalizzatori</a:t>
            </a:r>
          </a:p>
          <a:p>
            <a:pPr lvl="1"/>
            <a:r>
              <a:rPr lang="it-IT" sz="2800" dirty="0">
                <a:latin typeface="Baskerville Old Face" panose="02020602080505020303" pitchFamily="18" charset="0"/>
              </a:rPr>
              <a:t>Tentativi della Spagna e della Grecia di aderire alle Comunità</a:t>
            </a:r>
          </a:p>
          <a:p>
            <a:pPr lvl="1"/>
            <a:r>
              <a:rPr lang="it-IT" sz="2800" dirty="0">
                <a:latin typeface="Baskerville Old Face" panose="02020602080505020303" pitchFamily="18" charset="0"/>
              </a:rPr>
              <a:t>La condizionalità fa gradualmente la sua comparsa</a:t>
            </a:r>
          </a:p>
          <a:p>
            <a:pPr lvl="1"/>
            <a:r>
              <a:rPr lang="it-IT" sz="2800" dirty="0">
                <a:latin typeface="Baskerville Old Face" panose="02020602080505020303" pitchFamily="18" charset="0"/>
              </a:rPr>
              <a:t>Dichiarazione sulla democrazia (1978) </a:t>
            </a:r>
            <a:r>
              <a:rPr lang="it-IT" sz="2800" dirty="0">
                <a:latin typeface="Baskerville Old Face" panose="02020602080505020303" pitchFamily="18" charset="0"/>
                <a:sym typeface="Wingdings" panose="05000000000000000000" pitchFamily="2" charset="2"/>
              </a:rPr>
              <a:t> criteri di Copenaghen (1993)  art. 49 TUE: «Ogni Stato europeo che rispetti i valori di cui all’articolo 2 e si impegni a promuoverli può domandare di diventare membro dell’Unione»</a:t>
            </a:r>
            <a:endParaRPr lang="it-IT" sz="2800" dirty="0">
              <a:latin typeface="Baskerville Old Face" panose="02020602080505020303" pitchFamily="18" charset="0"/>
            </a:endParaRPr>
          </a:p>
        </p:txBody>
      </p:sp>
    </p:spTree>
    <p:extLst>
      <p:ext uri="{BB962C8B-B14F-4D97-AF65-F5344CB8AC3E}">
        <p14:creationId xmlns:p14="http://schemas.microsoft.com/office/powerpoint/2010/main" val="42601288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4100" dirty="0">
                <a:latin typeface="Baskerville Old Face" panose="02020602080505020303" pitchFamily="18" charset="0"/>
              </a:rPr>
              <a:t>La dimensione interna dei valori</a:t>
            </a:r>
          </a:p>
        </p:txBody>
      </p:sp>
      <p:sp>
        <p:nvSpPr>
          <p:cNvPr id="3" name="Segnaposto contenuto 2"/>
          <p:cNvSpPr>
            <a:spLocks noGrp="1"/>
          </p:cNvSpPr>
          <p:nvPr>
            <p:ph idx="1"/>
          </p:nvPr>
        </p:nvSpPr>
        <p:spPr/>
        <p:txBody>
          <a:bodyPr rIns="90000">
            <a:normAutofit/>
          </a:bodyPr>
          <a:lstStyle/>
          <a:p>
            <a:pPr lvl="1"/>
            <a:r>
              <a:rPr lang="it-IT" sz="2800" dirty="0">
                <a:latin typeface="Baskerville Old Face" panose="02020602080505020303" pitchFamily="18" charset="0"/>
              </a:rPr>
              <a:t>Dichiarazione sulla democrazia del 1978 </a:t>
            </a:r>
            <a:r>
              <a:rPr lang="it-IT" sz="2800" dirty="0">
                <a:latin typeface="Baskerville Old Face" panose="02020602080505020303" pitchFamily="18" charset="0"/>
                <a:sym typeface="Wingdings" panose="05000000000000000000" pitchFamily="2" charset="2"/>
              </a:rPr>
              <a:t> elementi essenziali per l’appartenenza alle Comunità?</a:t>
            </a:r>
          </a:p>
          <a:p>
            <a:pPr lvl="1"/>
            <a:r>
              <a:rPr lang="it-IT" sz="2800" i="1" dirty="0">
                <a:latin typeface="Baskerville Old Face" panose="02020602080505020303" pitchFamily="18" charset="0"/>
                <a:sym typeface="Wingdings" panose="05000000000000000000" pitchFamily="2" charset="2"/>
              </a:rPr>
              <a:t>Quid</a:t>
            </a:r>
            <a:r>
              <a:rPr lang="it-IT" sz="2800" dirty="0">
                <a:latin typeface="Baskerville Old Face" panose="02020602080505020303" pitchFamily="18" charset="0"/>
                <a:sym typeface="Wingdings" panose="05000000000000000000" pitchFamily="2" charset="2"/>
              </a:rPr>
              <a:t> se le violazioni avvengono </a:t>
            </a:r>
            <a:r>
              <a:rPr lang="it-IT" sz="2800" i="1" dirty="0">
                <a:latin typeface="Baskerville Old Face" panose="02020602080505020303" pitchFamily="18" charset="0"/>
                <a:sym typeface="Wingdings" panose="05000000000000000000" pitchFamily="2" charset="2"/>
              </a:rPr>
              <a:t>in uno Stato membro</a:t>
            </a:r>
            <a:r>
              <a:rPr lang="it-IT" sz="2800" dirty="0">
                <a:latin typeface="Baskerville Old Face" panose="02020602080505020303" pitchFamily="18" charset="0"/>
                <a:sym typeface="Wingdings" panose="05000000000000000000" pitchFamily="2" charset="2"/>
              </a:rPr>
              <a:t>?</a:t>
            </a:r>
          </a:p>
          <a:p>
            <a:pPr lvl="1"/>
            <a:r>
              <a:rPr lang="it-IT" sz="2800" dirty="0">
                <a:latin typeface="Baskerville Old Face" panose="02020602080505020303" pitchFamily="18" charset="0"/>
                <a:sym typeface="Wingdings" panose="05000000000000000000" pitchFamily="2" charset="2"/>
              </a:rPr>
              <a:t>Art. F TUE (Maastricht): l’organizzazione interna degli Stati membri si fonda su principi democratici</a:t>
            </a:r>
          </a:p>
          <a:p>
            <a:pPr lvl="1"/>
            <a:r>
              <a:rPr lang="it-IT" sz="2800" dirty="0">
                <a:latin typeface="Baskerville Old Face" panose="02020602080505020303" pitchFamily="18" charset="0"/>
                <a:sym typeface="Wingdings" panose="05000000000000000000" pitchFamily="2" charset="2"/>
              </a:rPr>
              <a:t>Art. 7 TUE (Amsterdam): introduzione di un meccanismo di reazione</a:t>
            </a:r>
            <a:endParaRPr lang="it-IT" sz="2800" dirty="0">
              <a:latin typeface="Baskerville Old Face" panose="02020602080505020303" pitchFamily="18" charset="0"/>
            </a:endParaRPr>
          </a:p>
        </p:txBody>
      </p:sp>
    </p:spTree>
    <p:extLst>
      <p:ext uri="{BB962C8B-B14F-4D97-AF65-F5344CB8AC3E}">
        <p14:creationId xmlns:p14="http://schemas.microsoft.com/office/powerpoint/2010/main" val="21351286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4100" dirty="0">
                <a:latin typeface="Baskerville Old Face" panose="02020602080505020303" pitchFamily="18" charset="0"/>
              </a:rPr>
              <a:t>Perché il rispetto di questi valori dovrebbe interessare all’Unione</a:t>
            </a:r>
          </a:p>
        </p:txBody>
      </p:sp>
      <p:sp>
        <p:nvSpPr>
          <p:cNvPr id="3" name="Segnaposto contenuto 2"/>
          <p:cNvSpPr>
            <a:spLocks noGrp="1"/>
          </p:cNvSpPr>
          <p:nvPr>
            <p:ph idx="1"/>
          </p:nvPr>
        </p:nvSpPr>
        <p:spPr/>
        <p:txBody>
          <a:bodyPr rIns="90000">
            <a:normAutofit/>
          </a:bodyPr>
          <a:lstStyle/>
          <a:p>
            <a:pPr lvl="1"/>
            <a:r>
              <a:rPr lang="it-IT" sz="2800" dirty="0">
                <a:latin typeface="Baskerville Old Face" panose="02020602080505020303" pitchFamily="18" charset="0"/>
              </a:rPr>
              <a:t>Si tratta di</a:t>
            </a:r>
          </a:p>
          <a:p>
            <a:pPr lvl="2"/>
            <a:r>
              <a:rPr lang="it-IT" sz="2600" dirty="0">
                <a:latin typeface="Baskerville Old Face" panose="02020602080505020303" pitchFamily="18" charset="0"/>
              </a:rPr>
              <a:t>Puntellare e rafforzare un’identità comune europea</a:t>
            </a:r>
          </a:p>
          <a:p>
            <a:pPr lvl="2"/>
            <a:r>
              <a:rPr lang="it-IT" sz="2600" dirty="0">
                <a:latin typeface="Baskerville Old Face" panose="02020602080505020303" pitchFamily="18" charset="0"/>
              </a:rPr>
              <a:t>Legittimare il processo d’integrazione (integrazione attorno a valori)</a:t>
            </a:r>
          </a:p>
          <a:p>
            <a:pPr lvl="2"/>
            <a:r>
              <a:rPr lang="it-IT" sz="2600" dirty="0">
                <a:latin typeface="Baskerville Old Face" panose="02020602080505020303" pitchFamily="18" charset="0"/>
              </a:rPr>
              <a:t>Evitare conflitti gravi fra gli Stati membri: se i loro ordinamenti interni si differenziano in misura eccessiva, ne risulterebbe minacciata la funzionalità della stessa Unione</a:t>
            </a:r>
          </a:p>
        </p:txBody>
      </p:sp>
    </p:spTree>
    <p:extLst>
      <p:ext uri="{BB962C8B-B14F-4D97-AF65-F5344CB8AC3E}">
        <p14:creationId xmlns:p14="http://schemas.microsoft.com/office/powerpoint/2010/main" val="27652290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4100" dirty="0">
                <a:latin typeface="Baskerville Old Face" panose="02020602080505020303" pitchFamily="18" charset="0"/>
              </a:rPr>
              <a:t>Le crisi costituzionali negli Stati membri</a:t>
            </a:r>
          </a:p>
        </p:txBody>
      </p:sp>
      <p:sp>
        <p:nvSpPr>
          <p:cNvPr id="3" name="Segnaposto contenuto 2"/>
          <p:cNvSpPr>
            <a:spLocks noGrp="1"/>
          </p:cNvSpPr>
          <p:nvPr>
            <p:ph idx="1"/>
          </p:nvPr>
        </p:nvSpPr>
        <p:spPr/>
        <p:txBody>
          <a:bodyPr rIns="90000">
            <a:normAutofit fontScale="92500"/>
          </a:bodyPr>
          <a:lstStyle/>
          <a:p>
            <a:pPr lvl="1"/>
            <a:r>
              <a:rPr lang="it-IT" sz="2800" dirty="0">
                <a:latin typeface="Baskerville Old Face" panose="02020602080505020303" pitchFamily="18" charset="0"/>
              </a:rPr>
              <a:t>Un precedente problematico: il caso Haider in Austria (2000)</a:t>
            </a:r>
          </a:p>
          <a:p>
            <a:pPr lvl="1"/>
            <a:r>
              <a:rPr lang="it-IT" sz="2800" dirty="0">
                <a:latin typeface="Baskerville Old Face" panose="02020602080505020303" pitchFamily="18" charset="0"/>
              </a:rPr>
              <a:t>Situazioni piuttosto variegate</a:t>
            </a:r>
          </a:p>
          <a:p>
            <a:pPr lvl="2"/>
            <a:r>
              <a:rPr lang="it-IT" sz="2400" dirty="0">
                <a:latin typeface="Baskerville Old Face" panose="02020602080505020303" pitchFamily="18" charset="0"/>
              </a:rPr>
              <a:t>Un mutamento costituzionale in profondità, con una rottura esplicita con la democrazia liberale (Ungheria)</a:t>
            </a:r>
          </a:p>
          <a:p>
            <a:pPr lvl="2"/>
            <a:r>
              <a:rPr lang="it-IT" sz="2400" dirty="0">
                <a:latin typeface="Baskerville Old Face" panose="02020602080505020303" pitchFamily="18" charset="0"/>
              </a:rPr>
              <a:t>Una svolta illiberale evidente, senza revisioni costituzionali (Polonia 2015-2023)</a:t>
            </a:r>
          </a:p>
          <a:p>
            <a:pPr lvl="2"/>
            <a:r>
              <a:rPr lang="it-IT" sz="2400" dirty="0">
                <a:latin typeface="Baskerville Old Face" panose="02020602080505020303" pitchFamily="18" charset="0"/>
              </a:rPr>
              <a:t>Corruzione diffusa, crisi costituzionali occasionali, debolezza strutturale delle garanzie dello Stato di diritto, tentativi di compromettere l’azione del potere giurisdizionale (Romania, Bulgaria)</a:t>
            </a:r>
          </a:p>
          <a:p>
            <a:pPr lvl="2"/>
            <a:r>
              <a:rPr lang="it-IT" sz="2400" dirty="0">
                <a:latin typeface="Baskerville Old Face" panose="02020602080505020303" pitchFamily="18" charset="0"/>
              </a:rPr>
              <a:t>Slovacchia, Slovenia, Malta</a:t>
            </a:r>
          </a:p>
        </p:txBody>
      </p:sp>
    </p:spTree>
    <p:extLst>
      <p:ext uri="{BB962C8B-B14F-4D97-AF65-F5344CB8AC3E}">
        <p14:creationId xmlns:p14="http://schemas.microsoft.com/office/powerpoint/2010/main" val="227739835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iacente">
  <a:themeElements>
    <a:clrScheme name="Adiacente">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iacente">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Couture</Template>
  <TotalTime>0</TotalTime>
  <Words>3013</Words>
  <Application>Microsoft Office PowerPoint</Application>
  <PresentationFormat>Presentazione su schermo (4:3)</PresentationFormat>
  <Paragraphs>128</Paragraphs>
  <Slides>28</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28</vt:i4>
      </vt:variant>
    </vt:vector>
  </HeadingPairs>
  <TitlesOfParts>
    <vt:vector size="33" baseType="lpstr">
      <vt:lpstr>Arial</vt:lpstr>
      <vt:lpstr>Baskerville Old Face</vt:lpstr>
      <vt:lpstr>Calibri</vt:lpstr>
      <vt:lpstr>Cambria</vt:lpstr>
      <vt:lpstr>Adiacente</vt:lpstr>
      <vt:lpstr>La questione dei valori nelle crisi dell’Unione europea </vt:lpstr>
      <vt:lpstr>Un decennio di crisi</vt:lpstr>
      <vt:lpstr>Una Unione di valori</vt:lpstr>
      <vt:lpstr>La specificità dell’art. 2</vt:lpstr>
      <vt:lpstr>Da dove veniamo</vt:lpstr>
      <vt:lpstr>L’affacciarsi dei valori</vt:lpstr>
      <vt:lpstr>La dimensione interna dei valori</vt:lpstr>
      <vt:lpstr>Perché il rispetto di questi valori dovrebbe interessare all’Unione</vt:lpstr>
      <vt:lpstr>Le crisi costituzionali negli Stati membri</vt:lpstr>
      <vt:lpstr>Un’arma spuntata?</vt:lpstr>
      <vt:lpstr>Alla ricerca di un’alternativa</vt:lpstr>
      <vt:lpstr>Tentativi di definizione</vt:lpstr>
      <vt:lpstr>Punti di vista critici</vt:lpstr>
      <vt:lpstr>Dopo la pandemia</vt:lpstr>
      <vt:lpstr>Dopo la pandemia (II)</vt:lpstr>
      <vt:lpstr>Il ricorso di Ungheria e Polonia</vt:lpstr>
      <vt:lpstr>Le ultime tendenze</vt:lpstr>
      <vt:lpstr>Le ultime tendenze</vt:lpstr>
      <vt:lpstr>Una crisi pluriforme</vt:lpstr>
      <vt:lpstr>Verso una nuova stagione di revisione dei trattati?</vt:lpstr>
      <vt:lpstr>Le proposte della Conferenza</vt:lpstr>
      <vt:lpstr>Le proposte della Conferenza</vt:lpstr>
      <vt:lpstr>Verso la revisione dei trattati?</vt:lpstr>
      <vt:lpstr>Verso la revisione dei trattati?</vt:lpstr>
      <vt:lpstr>Verso la revisione dei trattati?</vt:lpstr>
      <vt:lpstr>Verso la revisione dei trattati?</vt:lpstr>
      <vt:lpstr>Verso la revisione dei trattati?</vt:lpstr>
      <vt:lpstr>Grazie per la vostra attenzione!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crise de l’Eurozone: réponses supranationales et nationales</dc:title>
  <dc:creator>Giacomo</dc:creator>
  <cp:lastModifiedBy>Giacomo Delledonne</cp:lastModifiedBy>
  <cp:revision>64</cp:revision>
  <dcterms:created xsi:type="dcterms:W3CDTF">2012-11-16T20:47:26Z</dcterms:created>
  <dcterms:modified xsi:type="dcterms:W3CDTF">2025-07-04T06:50:40Z</dcterms:modified>
</cp:coreProperties>
</file>